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72" r:id="rId2"/>
    <p:sldMasterId id="2147483718" r:id="rId3"/>
    <p:sldMasterId id="2147483735" r:id="rId4"/>
    <p:sldMasterId id="2147483752" r:id="rId5"/>
    <p:sldMasterId id="2147483769" r:id="rId6"/>
    <p:sldMasterId id="2147483803" r:id="rId7"/>
    <p:sldMasterId id="2147483816" r:id="rId8"/>
    <p:sldMasterId id="2147483829" r:id="rId9"/>
    <p:sldMasterId id="2147483842" r:id="rId10"/>
    <p:sldMasterId id="2147483855" r:id="rId11"/>
    <p:sldMasterId id="2147483868" r:id="rId12"/>
    <p:sldMasterId id="2147483881" r:id="rId13"/>
    <p:sldMasterId id="2147483894" r:id="rId14"/>
  </p:sldMasterIdLst>
  <p:notesMasterIdLst>
    <p:notesMasterId r:id="rId40"/>
  </p:notesMasterIdLst>
  <p:handoutMasterIdLst>
    <p:handoutMasterId r:id="rId41"/>
  </p:handoutMasterIdLst>
  <p:sldIdLst>
    <p:sldId id="257" r:id="rId15"/>
    <p:sldId id="327" r:id="rId16"/>
    <p:sldId id="322" r:id="rId17"/>
    <p:sldId id="331" r:id="rId18"/>
    <p:sldId id="355" r:id="rId19"/>
    <p:sldId id="328" r:id="rId20"/>
    <p:sldId id="332" r:id="rId21"/>
    <p:sldId id="333" r:id="rId22"/>
    <p:sldId id="342" r:id="rId23"/>
    <p:sldId id="343" r:id="rId24"/>
    <p:sldId id="334" r:id="rId25"/>
    <p:sldId id="335" r:id="rId26"/>
    <p:sldId id="336" r:id="rId27"/>
    <p:sldId id="337" r:id="rId28"/>
    <p:sldId id="339" r:id="rId29"/>
    <p:sldId id="340" r:id="rId30"/>
    <p:sldId id="341" r:id="rId31"/>
    <p:sldId id="346" r:id="rId32"/>
    <p:sldId id="347" r:id="rId33"/>
    <p:sldId id="348" r:id="rId34"/>
    <p:sldId id="349" r:id="rId35"/>
    <p:sldId id="350" r:id="rId36"/>
    <p:sldId id="352" r:id="rId37"/>
    <p:sldId id="351" r:id="rId38"/>
    <p:sldId id="353" r:id="rId39"/>
  </p:sldIdLst>
  <p:sldSz cx="9144000" cy="5143500" type="screen16x9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F6"/>
    <a:srgbClr val="000000"/>
    <a:srgbClr val="15BDAD"/>
    <a:srgbClr val="00CCFF"/>
    <a:srgbClr val="3399FF"/>
    <a:srgbClr val="99FFCC"/>
    <a:srgbClr val="F95341"/>
    <a:srgbClr val="FFCC66"/>
    <a:srgbClr val="F6C53C"/>
    <a:srgbClr val="F895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F6431C-64B4-4B3D-8FF7-CE3AF9DC4B19}">
  <a:tblStyle styleId="{8CF6431C-64B4-4B3D-8FF7-CE3AF9DC4B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05" autoAdjust="0"/>
    <p:restoredTop sz="93039" autoAdjust="0"/>
  </p:normalViewPr>
  <p:slideViewPr>
    <p:cSldViewPr>
      <p:cViewPr varScale="1">
        <p:scale>
          <a:sx n="104" d="100"/>
          <a:sy n="104" d="100"/>
        </p:scale>
        <p:origin x="-66" y="-5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EE2E0-2DDB-4EA8-A01C-0FCA6B6DBBDA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BDDB14-AC43-4B0B-A7D2-A13A7F0F065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Отвлечение</a:t>
          </a:r>
          <a:endParaRPr lang="ru-RU" sz="2000" b="1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E2BBA5-84C4-4B7C-B0B5-8E2F4D108DC3}" type="parTrans" cxnId="{50D6EAEC-4D2F-48FC-A5AA-775B99ACAA1E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841127E0-AB20-4DA0-BF25-8CB68F228CDF}" type="sibTrans" cxnId="{50D6EAEC-4D2F-48FC-A5AA-775B99ACAA1E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509FA230-5B6A-4F00-AC76-070F90D5B4E2}">
      <dgm:prSet phldrT="[Текст]" custT="1"/>
      <dgm:spPr/>
      <dgm:t>
        <a:bodyPr/>
        <a:lstStyle/>
        <a:p>
          <a:r>
            <a:rPr lang="ru-RU" altLang="ru-RU" sz="14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прогулка на свежем воздухе</a:t>
          </a:r>
          <a:endParaRPr lang="ru-RU" sz="1400" b="1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81C1CC4-E7D2-42C0-998F-486A9F7FB67B}" type="parTrans" cxnId="{EBC664F5-76A8-40D5-978E-FB9E3FEFD513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A2C5D3C8-8E94-4D27-8EDF-92B259B83179}" type="sibTrans" cxnId="{EBC664F5-76A8-40D5-978E-FB9E3FEFD513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0109D036-1830-477D-BEAD-6BCACE5FA6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Переключение</a:t>
          </a:r>
          <a:endParaRPr lang="ru-RU" sz="2000" b="1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A445176-7534-4211-AE16-DC6723AA73F8}" type="parTrans" cxnId="{F3FB0E4B-CEC8-47A7-8F04-BED85A3B8B07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815E49BD-A780-4767-845E-E144A211AD78}" type="sibTrans" cxnId="{F3FB0E4B-CEC8-47A7-8F04-BED85A3B8B07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F8CA7EC8-B113-4DF9-83EA-986C9E8D508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посмотрите по сторонам, стараясь обращать внимание на те мелкие детали окружения, которых обычно не замечаете.</a:t>
          </a:r>
          <a:endParaRPr lang="ru-RU" sz="1400" b="1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974E715-80DF-49E0-925B-AC6562EAB297}" type="parTrans" cxnId="{797F84FF-83EA-4FCA-B60A-8EF2D725C606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A40B618E-AE99-474B-A4B8-A5306B5DC7E2}" type="sibTrans" cxnId="{797F84FF-83EA-4FCA-B60A-8EF2D725C606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7D9F650F-CC16-4FBE-B761-9052C17EBF2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Мышечная релаксация</a:t>
          </a:r>
          <a:endParaRPr lang="ru-RU" sz="2000" b="1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93A3711-D178-41C1-B81B-86C9A7D1729D}" type="parTrans" cxnId="{10F30F3A-1D86-4073-9EE9-B1B6ACAFAC42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9CC294CE-7B8C-4012-992C-4437166FF3D0}" type="sibTrans" cxnId="{10F30F3A-1D86-4073-9EE9-B1B6ACAFAC42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44415A97-9BB2-461A-965A-A8A3088736B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последовательное расслабление всех мышц тела от пальцев ног до макушки. Представляйте себе, как при расслаблении из вашего тела постепенно уходит напряжение.</a:t>
          </a:r>
          <a:endParaRPr lang="ru-RU" sz="1400" b="1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1A7BC6-83AD-4211-A91C-8EF127F0993A}" type="parTrans" cxnId="{12CAA376-C633-4111-9745-48AB5CA511E0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B8ADFACA-7C5D-4CF6-B08A-38B9A2E157AC}" type="sibTrans" cxnId="{12CAA376-C633-4111-9745-48AB5CA511E0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7E79488D-23B4-44B8-A3D6-C1C25265F398}">
      <dgm:prSet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Арт-терапия</a:t>
          </a:r>
          <a:endParaRPr lang="ru-RU" sz="2000" b="1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F763A5C-88C0-42AA-92D8-70396684F2C2}" type="parTrans" cxnId="{3FD304CE-10B9-44DC-85C7-E7C6E926FAD5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8B1E40FC-357B-4490-A3E2-6E6AA5E841CA}" type="sibTrans" cxnId="{3FD304CE-10B9-44DC-85C7-E7C6E926FAD5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58E1D57C-D913-47D4-8051-133A9E9E4A41}">
      <dgm:prSet custT="1"/>
      <dgm:spPr/>
      <dgm:t>
        <a:bodyPr/>
        <a:lstStyle/>
        <a:p>
          <a:r>
            <a:rPr lang="ru-RU" sz="1000" b="1" dirty="0" smtClean="0">
              <a:solidFill>
                <a:schemeClr val="tx1">
                  <a:lumMod val="75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раскраски антистресс, «нарисуй свой страх»</a:t>
          </a:r>
          <a:endParaRPr lang="ru-RU" sz="1400" b="1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269FBA5-88EB-4817-8AC3-283E47590644}" type="parTrans" cxnId="{F5BBE037-F722-4EEB-9A8C-EB00FB532460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1908DB62-F3C1-4FAB-826C-921E81017497}" type="sibTrans" cxnId="{F5BBE037-F722-4EEB-9A8C-EB00FB532460}">
      <dgm:prSet/>
      <dgm:spPr/>
      <dgm:t>
        <a:bodyPr/>
        <a:lstStyle/>
        <a:p>
          <a:endParaRPr lang="ru-RU" b="1">
            <a:solidFill>
              <a:schemeClr val="tx1">
                <a:lumMod val="75000"/>
              </a:schemeClr>
            </a:solidFill>
          </a:endParaRPr>
        </a:p>
      </dgm:t>
    </dgm:pt>
    <dgm:pt modelId="{37CED776-D59D-4595-9270-E796EC8718E5}">
      <dgm:prSet phldrT="[Текст]" custT="1"/>
      <dgm:spPr/>
      <dgm:t>
        <a:bodyPr/>
        <a:lstStyle/>
        <a:p>
          <a:r>
            <a:rPr lang="ru-RU" altLang="ru-RU" sz="14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занятия спортом</a:t>
          </a:r>
          <a:endParaRPr lang="ru-RU" sz="1400" b="1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884E74-72CA-441C-BA52-C93169EE8639}" type="parTrans" cxnId="{DD986C0A-C838-4A4F-8849-B1B07FACE86F}">
      <dgm:prSet/>
      <dgm:spPr/>
      <dgm:t>
        <a:bodyPr/>
        <a:lstStyle/>
        <a:p>
          <a:endParaRPr lang="ru-RU"/>
        </a:p>
      </dgm:t>
    </dgm:pt>
    <dgm:pt modelId="{748391A7-B372-4BBC-8592-110549B27B98}" type="sibTrans" cxnId="{DD986C0A-C838-4A4F-8849-B1B07FACE86F}">
      <dgm:prSet/>
      <dgm:spPr/>
      <dgm:t>
        <a:bodyPr/>
        <a:lstStyle/>
        <a:p>
          <a:endParaRPr lang="ru-RU"/>
        </a:p>
      </dgm:t>
    </dgm:pt>
    <dgm:pt modelId="{5CB91074-9E59-4DFA-A5CC-2846CACEF720}">
      <dgm:prSet phldrT="[Текст]" custT="1"/>
      <dgm:spPr/>
      <dgm:t>
        <a:bodyPr/>
        <a:lstStyle/>
        <a:p>
          <a:r>
            <a:rPr lang="ru-RU" altLang="ru-RU" sz="14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общение с друзьями</a:t>
          </a:r>
          <a:endParaRPr lang="ru-RU" sz="1400" b="1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27B8C79-AF62-476D-80C6-0DE95645AB93}" type="parTrans" cxnId="{60084DCE-D0D6-4CF1-81D7-3FE553761823}">
      <dgm:prSet/>
      <dgm:spPr/>
      <dgm:t>
        <a:bodyPr/>
        <a:lstStyle/>
        <a:p>
          <a:endParaRPr lang="ru-RU"/>
        </a:p>
      </dgm:t>
    </dgm:pt>
    <dgm:pt modelId="{5689A42D-1CC7-4058-891D-F99FBA215AFF}" type="sibTrans" cxnId="{60084DCE-D0D6-4CF1-81D7-3FE553761823}">
      <dgm:prSet/>
      <dgm:spPr/>
      <dgm:t>
        <a:bodyPr/>
        <a:lstStyle/>
        <a:p>
          <a:endParaRPr lang="ru-RU"/>
        </a:p>
      </dgm:t>
    </dgm:pt>
    <dgm:pt modelId="{BA8280E5-6E46-4478-AA2B-31E93070240E}">
      <dgm:prSet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Работа над дыханием </a:t>
          </a:r>
          <a:endParaRPr lang="ru-RU" sz="2000" b="1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07F50AE-7B70-47D7-BA99-84D4D41AE066}" type="parTrans" cxnId="{675BAEE7-B7F4-4F03-B640-90C982D561C6}">
      <dgm:prSet/>
      <dgm:spPr/>
      <dgm:t>
        <a:bodyPr/>
        <a:lstStyle/>
        <a:p>
          <a:endParaRPr lang="ru-RU"/>
        </a:p>
      </dgm:t>
    </dgm:pt>
    <dgm:pt modelId="{D81284FB-3C2D-4AE5-8893-0F1ED80914D0}" type="sibTrans" cxnId="{675BAEE7-B7F4-4F03-B640-90C982D561C6}">
      <dgm:prSet/>
      <dgm:spPr/>
      <dgm:t>
        <a:bodyPr/>
        <a:lstStyle/>
        <a:p>
          <a:endParaRPr lang="ru-RU"/>
        </a:p>
      </dgm:t>
    </dgm:pt>
    <dgm:pt modelId="{FBDC24BF-CF59-4B56-8DD9-B8FB1EED4881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Медитации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F856E2D-4E56-440E-AF14-BDE8D9F5527F}" type="parTrans" cxnId="{983F7774-16D8-4BFD-9F6F-308AF09C08D4}">
      <dgm:prSet/>
      <dgm:spPr/>
      <dgm:t>
        <a:bodyPr/>
        <a:lstStyle/>
        <a:p>
          <a:endParaRPr lang="ru-RU"/>
        </a:p>
      </dgm:t>
    </dgm:pt>
    <dgm:pt modelId="{CB9A014B-0A5F-4EFB-9AFE-C984E5725A4F}" type="sibTrans" cxnId="{983F7774-16D8-4BFD-9F6F-308AF09C08D4}">
      <dgm:prSet/>
      <dgm:spPr/>
      <dgm:t>
        <a:bodyPr/>
        <a:lstStyle/>
        <a:p>
          <a:endParaRPr lang="ru-RU"/>
        </a:p>
      </dgm:t>
    </dgm:pt>
    <dgm:pt modelId="{9DE1D9A2-C141-4A52-AF19-30747E7BA624}" type="pres">
      <dgm:prSet presAssocID="{484EE2E0-2DDB-4EA8-A01C-0FCA6B6DBB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50151-6729-4C6A-A7E6-D359801B5E7A}" type="pres">
      <dgm:prSet presAssocID="{E5BDDB14-AC43-4B0B-A7D2-A13A7F0F0654}" presName="linNode" presStyleCnt="0"/>
      <dgm:spPr/>
    </dgm:pt>
    <dgm:pt modelId="{6DE31516-FA00-4F3A-926B-BBEE62BC0FFD}" type="pres">
      <dgm:prSet presAssocID="{E5BDDB14-AC43-4B0B-A7D2-A13A7F0F0654}" presName="parentText" presStyleLbl="node1" presStyleIdx="0" presStyleCnt="6" custLinFactNeighborX="0" custLinFactNeighborY="-108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9F32C-F45B-4121-AB97-1EBB1A135AD5}" type="pres">
      <dgm:prSet presAssocID="{E5BDDB14-AC43-4B0B-A7D2-A13A7F0F0654}" presName="descendantText" presStyleLbl="alignAccFollowNode1" presStyleIdx="0" presStyleCnt="4" custScaleY="102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61495-D11B-4C1C-BE3F-682293D8E0DB}" type="pres">
      <dgm:prSet presAssocID="{841127E0-AB20-4DA0-BF25-8CB68F228CDF}" presName="sp" presStyleCnt="0"/>
      <dgm:spPr/>
    </dgm:pt>
    <dgm:pt modelId="{0DDA0A7C-85A8-4837-BD8C-D833D5933329}" type="pres">
      <dgm:prSet presAssocID="{0109D036-1830-477D-BEAD-6BCACE5FA6FB}" presName="linNode" presStyleCnt="0"/>
      <dgm:spPr/>
    </dgm:pt>
    <dgm:pt modelId="{FD95E79E-DA57-4E23-8355-A5ED9F40822F}" type="pres">
      <dgm:prSet presAssocID="{0109D036-1830-477D-BEAD-6BCACE5FA6FB}" presName="parentText" presStyleLbl="node1" presStyleIdx="1" presStyleCnt="6" custLinFactNeighborX="0" custLinFactNeighborY="34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C8B3A-641F-4DFD-BC23-938A95299D18}" type="pres">
      <dgm:prSet presAssocID="{0109D036-1830-477D-BEAD-6BCACE5FA6F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1410C-6FB7-4C43-A997-F41EFD78D523}" type="pres">
      <dgm:prSet presAssocID="{815E49BD-A780-4767-845E-E144A211AD78}" presName="sp" presStyleCnt="0"/>
      <dgm:spPr/>
    </dgm:pt>
    <dgm:pt modelId="{D833C16C-E629-46E8-BB9C-605116D0E032}" type="pres">
      <dgm:prSet presAssocID="{7D9F650F-CC16-4FBE-B761-9052C17EBF2B}" presName="linNode" presStyleCnt="0"/>
      <dgm:spPr/>
    </dgm:pt>
    <dgm:pt modelId="{C23867BC-8974-43F4-9E8D-7878887BE1F6}" type="pres">
      <dgm:prSet presAssocID="{7D9F650F-CC16-4FBE-B761-9052C17EBF2B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F9B8F-62E6-49AF-BAF3-7927EA192EFB}" type="pres">
      <dgm:prSet presAssocID="{7D9F650F-CC16-4FBE-B761-9052C17EBF2B}" presName="descendantText" presStyleLbl="alignAccFollowNode1" presStyleIdx="2" presStyleCnt="4" custScaleX="100118" custScaleY="177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1193B-7424-4E34-B8CE-7FEDA428861A}" type="pres">
      <dgm:prSet presAssocID="{9CC294CE-7B8C-4012-992C-4437166FF3D0}" presName="sp" presStyleCnt="0"/>
      <dgm:spPr/>
    </dgm:pt>
    <dgm:pt modelId="{A340A155-713B-42EA-8021-7EF6C25CE74D}" type="pres">
      <dgm:prSet presAssocID="{BA8280E5-6E46-4478-AA2B-31E93070240E}" presName="linNode" presStyleCnt="0"/>
      <dgm:spPr/>
    </dgm:pt>
    <dgm:pt modelId="{3FCD7EF8-D4C4-4ABD-9AAD-5D182CEA7B56}" type="pres">
      <dgm:prSet presAssocID="{BA8280E5-6E46-4478-AA2B-31E93070240E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1792A-6B7C-4DEB-88BE-F3921A0EB016}" type="pres">
      <dgm:prSet presAssocID="{D81284FB-3C2D-4AE5-8893-0F1ED80914D0}" presName="sp" presStyleCnt="0"/>
      <dgm:spPr/>
    </dgm:pt>
    <dgm:pt modelId="{8495C700-A4DC-4C93-8B72-E67FAFCDCEFE}" type="pres">
      <dgm:prSet presAssocID="{7E79488D-23B4-44B8-A3D6-C1C25265F398}" presName="linNode" presStyleCnt="0"/>
      <dgm:spPr/>
    </dgm:pt>
    <dgm:pt modelId="{512B85E1-196C-4EC7-8FA0-E7D2F24765A8}" type="pres">
      <dgm:prSet presAssocID="{7E79488D-23B4-44B8-A3D6-C1C25265F398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1D0EC-B698-4A2C-981F-D0FFBDE690F8}" type="pres">
      <dgm:prSet presAssocID="{7E79488D-23B4-44B8-A3D6-C1C25265F39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C353A-3E16-4B0E-A695-C0B47C5C2475}" type="pres">
      <dgm:prSet presAssocID="{8B1E40FC-357B-4490-A3E2-6E6AA5E841CA}" presName="sp" presStyleCnt="0"/>
      <dgm:spPr/>
    </dgm:pt>
    <dgm:pt modelId="{A9C4A99D-CB52-4C05-9C6C-4361D495E886}" type="pres">
      <dgm:prSet presAssocID="{FBDC24BF-CF59-4B56-8DD9-B8FB1EED4881}" presName="linNode" presStyleCnt="0"/>
      <dgm:spPr/>
    </dgm:pt>
    <dgm:pt modelId="{B5F833CC-5AD2-4C3D-A0CB-9E3FCE7C88DF}" type="pres">
      <dgm:prSet presAssocID="{FBDC24BF-CF59-4B56-8DD9-B8FB1EED4881}" presName="parentText" presStyleLbl="node1" presStyleIdx="5" presStyleCnt="6" custLinFactNeighborX="822" custLinFactNeighborY="15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BE037-F722-4EEB-9A8C-EB00FB532460}" srcId="{7E79488D-23B4-44B8-A3D6-C1C25265F398}" destId="{58E1D57C-D913-47D4-8051-133A9E9E4A41}" srcOrd="0" destOrd="0" parTransId="{8269FBA5-88EB-4817-8AC3-283E47590644}" sibTransId="{1908DB62-F3C1-4FAB-826C-921E81017497}"/>
    <dgm:cxn modelId="{10F30F3A-1D86-4073-9EE9-B1B6ACAFAC42}" srcId="{484EE2E0-2DDB-4EA8-A01C-0FCA6B6DBBDA}" destId="{7D9F650F-CC16-4FBE-B761-9052C17EBF2B}" srcOrd="2" destOrd="0" parTransId="{A93A3711-D178-41C1-B81B-86C9A7D1729D}" sibTransId="{9CC294CE-7B8C-4012-992C-4437166FF3D0}"/>
    <dgm:cxn modelId="{EE22CE1E-5F4E-4AD1-912F-CBFFA7A6578E}" type="presOf" srcId="{BA8280E5-6E46-4478-AA2B-31E93070240E}" destId="{3FCD7EF8-D4C4-4ABD-9AAD-5D182CEA7B56}" srcOrd="0" destOrd="0" presId="urn:microsoft.com/office/officeart/2005/8/layout/vList5"/>
    <dgm:cxn modelId="{32548C1F-F2D2-4C86-99FC-324B9568C182}" type="presOf" srcId="{7E79488D-23B4-44B8-A3D6-C1C25265F398}" destId="{512B85E1-196C-4EC7-8FA0-E7D2F24765A8}" srcOrd="0" destOrd="0" presId="urn:microsoft.com/office/officeart/2005/8/layout/vList5"/>
    <dgm:cxn modelId="{FC325449-0BFB-4071-8AF1-CB41AB6950D5}" type="presOf" srcId="{484EE2E0-2DDB-4EA8-A01C-0FCA6B6DBBDA}" destId="{9DE1D9A2-C141-4A52-AF19-30747E7BA624}" srcOrd="0" destOrd="0" presId="urn:microsoft.com/office/officeart/2005/8/layout/vList5"/>
    <dgm:cxn modelId="{E9DBC293-65A3-449F-BD5A-6D0BB2EC5A30}" type="presOf" srcId="{44415A97-9BB2-461A-965A-A8A3088736B8}" destId="{C88F9B8F-62E6-49AF-BAF3-7927EA192EFB}" srcOrd="0" destOrd="0" presId="urn:microsoft.com/office/officeart/2005/8/layout/vList5"/>
    <dgm:cxn modelId="{DD986C0A-C838-4A4F-8849-B1B07FACE86F}" srcId="{E5BDDB14-AC43-4B0B-A7D2-A13A7F0F0654}" destId="{37CED776-D59D-4595-9270-E796EC8718E5}" srcOrd="1" destOrd="0" parTransId="{48884E74-72CA-441C-BA52-C93169EE8639}" sibTransId="{748391A7-B372-4BBC-8592-110549B27B98}"/>
    <dgm:cxn modelId="{12CAA376-C633-4111-9745-48AB5CA511E0}" srcId="{7D9F650F-CC16-4FBE-B761-9052C17EBF2B}" destId="{44415A97-9BB2-461A-965A-A8A3088736B8}" srcOrd="0" destOrd="0" parTransId="{021A7BC6-83AD-4211-A91C-8EF127F0993A}" sibTransId="{B8ADFACA-7C5D-4CF6-B08A-38B9A2E157AC}"/>
    <dgm:cxn modelId="{B2FC9060-9B7F-4387-89E1-91A7DB9870CC}" type="presOf" srcId="{FBDC24BF-CF59-4B56-8DD9-B8FB1EED4881}" destId="{B5F833CC-5AD2-4C3D-A0CB-9E3FCE7C88DF}" srcOrd="0" destOrd="0" presId="urn:microsoft.com/office/officeart/2005/8/layout/vList5"/>
    <dgm:cxn modelId="{29391F4A-076B-48DE-9CC7-84A5CC412113}" type="presOf" srcId="{58E1D57C-D913-47D4-8051-133A9E9E4A41}" destId="{7981D0EC-B698-4A2C-981F-D0FFBDE690F8}" srcOrd="0" destOrd="0" presId="urn:microsoft.com/office/officeart/2005/8/layout/vList5"/>
    <dgm:cxn modelId="{5FD3B54D-102B-44D5-8F5E-8C59D1DC4CB8}" type="presOf" srcId="{0109D036-1830-477D-BEAD-6BCACE5FA6FB}" destId="{FD95E79E-DA57-4E23-8355-A5ED9F40822F}" srcOrd="0" destOrd="0" presId="urn:microsoft.com/office/officeart/2005/8/layout/vList5"/>
    <dgm:cxn modelId="{816B99DD-7104-47B5-B6E4-390D3C3DD1F4}" type="presOf" srcId="{5CB91074-9E59-4DFA-A5CC-2846CACEF720}" destId="{FDD9F32C-F45B-4121-AB97-1EBB1A135AD5}" srcOrd="0" destOrd="2" presId="urn:microsoft.com/office/officeart/2005/8/layout/vList5"/>
    <dgm:cxn modelId="{983F7774-16D8-4BFD-9F6F-308AF09C08D4}" srcId="{484EE2E0-2DDB-4EA8-A01C-0FCA6B6DBBDA}" destId="{FBDC24BF-CF59-4B56-8DD9-B8FB1EED4881}" srcOrd="5" destOrd="0" parTransId="{1F856E2D-4E56-440E-AF14-BDE8D9F5527F}" sibTransId="{CB9A014B-0A5F-4EFB-9AFE-C984E5725A4F}"/>
    <dgm:cxn modelId="{50D6EAEC-4D2F-48FC-A5AA-775B99ACAA1E}" srcId="{484EE2E0-2DDB-4EA8-A01C-0FCA6B6DBBDA}" destId="{E5BDDB14-AC43-4B0B-A7D2-A13A7F0F0654}" srcOrd="0" destOrd="0" parTransId="{E5E2BBA5-84C4-4B7C-B0B5-8E2F4D108DC3}" sibTransId="{841127E0-AB20-4DA0-BF25-8CB68F228CDF}"/>
    <dgm:cxn modelId="{FAB30156-E12A-40A4-B602-960E3381F4B7}" type="presOf" srcId="{F8CA7EC8-B113-4DF9-83EA-986C9E8D5082}" destId="{F54C8B3A-641F-4DFD-BC23-938A95299D18}" srcOrd="0" destOrd="0" presId="urn:microsoft.com/office/officeart/2005/8/layout/vList5"/>
    <dgm:cxn modelId="{3FD304CE-10B9-44DC-85C7-E7C6E926FAD5}" srcId="{484EE2E0-2DDB-4EA8-A01C-0FCA6B6DBBDA}" destId="{7E79488D-23B4-44B8-A3D6-C1C25265F398}" srcOrd="4" destOrd="0" parTransId="{FF763A5C-88C0-42AA-92D8-70396684F2C2}" sibTransId="{8B1E40FC-357B-4490-A3E2-6E6AA5E841CA}"/>
    <dgm:cxn modelId="{C57DBC28-B8C9-4C5A-8F89-E7D48B1CD5B9}" type="presOf" srcId="{509FA230-5B6A-4F00-AC76-070F90D5B4E2}" destId="{FDD9F32C-F45B-4121-AB97-1EBB1A135AD5}" srcOrd="0" destOrd="0" presId="urn:microsoft.com/office/officeart/2005/8/layout/vList5"/>
    <dgm:cxn modelId="{60084DCE-D0D6-4CF1-81D7-3FE553761823}" srcId="{E5BDDB14-AC43-4B0B-A7D2-A13A7F0F0654}" destId="{5CB91074-9E59-4DFA-A5CC-2846CACEF720}" srcOrd="2" destOrd="0" parTransId="{527B8C79-AF62-476D-80C6-0DE95645AB93}" sibTransId="{5689A42D-1CC7-4058-891D-F99FBA215AFF}"/>
    <dgm:cxn modelId="{83B8D342-683D-4056-8958-8E3952DB4D97}" type="presOf" srcId="{37CED776-D59D-4595-9270-E796EC8718E5}" destId="{FDD9F32C-F45B-4121-AB97-1EBB1A135AD5}" srcOrd="0" destOrd="1" presId="urn:microsoft.com/office/officeart/2005/8/layout/vList5"/>
    <dgm:cxn modelId="{EBC664F5-76A8-40D5-978E-FB9E3FEFD513}" srcId="{E5BDDB14-AC43-4B0B-A7D2-A13A7F0F0654}" destId="{509FA230-5B6A-4F00-AC76-070F90D5B4E2}" srcOrd="0" destOrd="0" parTransId="{081C1CC4-E7D2-42C0-998F-486A9F7FB67B}" sibTransId="{A2C5D3C8-8E94-4D27-8EDF-92B259B83179}"/>
    <dgm:cxn modelId="{F3FB0E4B-CEC8-47A7-8F04-BED85A3B8B07}" srcId="{484EE2E0-2DDB-4EA8-A01C-0FCA6B6DBBDA}" destId="{0109D036-1830-477D-BEAD-6BCACE5FA6FB}" srcOrd="1" destOrd="0" parTransId="{6A445176-7534-4211-AE16-DC6723AA73F8}" sibTransId="{815E49BD-A780-4767-845E-E144A211AD78}"/>
    <dgm:cxn modelId="{797F84FF-83EA-4FCA-B60A-8EF2D725C606}" srcId="{0109D036-1830-477D-BEAD-6BCACE5FA6FB}" destId="{F8CA7EC8-B113-4DF9-83EA-986C9E8D5082}" srcOrd="0" destOrd="0" parTransId="{2974E715-80DF-49E0-925B-AC6562EAB297}" sibTransId="{A40B618E-AE99-474B-A4B8-A5306B5DC7E2}"/>
    <dgm:cxn modelId="{2C5F5F1E-0700-4520-8501-652D2C71E2F5}" type="presOf" srcId="{E5BDDB14-AC43-4B0B-A7D2-A13A7F0F0654}" destId="{6DE31516-FA00-4F3A-926B-BBEE62BC0FFD}" srcOrd="0" destOrd="0" presId="urn:microsoft.com/office/officeart/2005/8/layout/vList5"/>
    <dgm:cxn modelId="{BFA42072-FCFB-479F-8BF9-690127228C52}" type="presOf" srcId="{7D9F650F-CC16-4FBE-B761-9052C17EBF2B}" destId="{C23867BC-8974-43F4-9E8D-7878887BE1F6}" srcOrd="0" destOrd="0" presId="urn:microsoft.com/office/officeart/2005/8/layout/vList5"/>
    <dgm:cxn modelId="{675BAEE7-B7F4-4F03-B640-90C982D561C6}" srcId="{484EE2E0-2DDB-4EA8-A01C-0FCA6B6DBBDA}" destId="{BA8280E5-6E46-4478-AA2B-31E93070240E}" srcOrd="3" destOrd="0" parTransId="{707F50AE-7B70-47D7-BA99-84D4D41AE066}" sibTransId="{D81284FB-3C2D-4AE5-8893-0F1ED80914D0}"/>
    <dgm:cxn modelId="{B1B1D04F-BCBB-4535-9445-90E13F82CEAF}" type="presParOf" srcId="{9DE1D9A2-C141-4A52-AF19-30747E7BA624}" destId="{49A50151-6729-4C6A-A7E6-D359801B5E7A}" srcOrd="0" destOrd="0" presId="urn:microsoft.com/office/officeart/2005/8/layout/vList5"/>
    <dgm:cxn modelId="{71D00A50-96A1-48D0-BED1-0CDAD2B9451C}" type="presParOf" srcId="{49A50151-6729-4C6A-A7E6-D359801B5E7A}" destId="{6DE31516-FA00-4F3A-926B-BBEE62BC0FFD}" srcOrd="0" destOrd="0" presId="urn:microsoft.com/office/officeart/2005/8/layout/vList5"/>
    <dgm:cxn modelId="{161A20ED-5689-4323-A916-C8DFA791908E}" type="presParOf" srcId="{49A50151-6729-4C6A-A7E6-D359801B5E7A}" destId="{FDD9F32C-F45B-4121-AB97-1EBB1A135AD5}" srcOrd="1" destOrd="0" presId="urn:microsoft.com/office/officeart/2005/8/layout/vList5"/>
    <dgm:cxn modelId="{5CFD8006-98A6-45F9-BA62-029408464119}" type="presParOf" srcId="{9DE1D9A2-C141-4A52-AF19-30747E7BA624}" destId="{30061495-D11B-4C1C-BE3F-682293D8E0DB}" srcOrd="1" destOrd="0" presId="urn:microsoft.com/office/officeart/2005/8/layout/vList5"/>
    <dgm:cxn modelId="{917868FF-4075-4C2E-8201-07043642B98F}" type="presParOf" srcId="{9DE1D9A2-C141-4A52-AF19-30747E7BA624}" destId="{0DDA0A7C-85A8-4837-BD8C-D833D5933329}" srcOrd="2" destOrd="0" presId="urn:microsoft.com/office/officeart/2005/8/layout/vList5"/>
    <dgm:cxn modelId="{C4961B60-C0C4-49F7-BA76-DC79A7599369}" type="presParOf" srcId="{0DDA0A7C-85A8-4837-BD8C-D833D5933329}" destId="{FD95E79E-DA57-4E23-8355-A5ED9F40822F}" srcOrd="0" destOrd="0" presId="urn:microsoft.com/office/officeart/2005/8/layout/vList5"/>
    <dgm:cxn modelId="{BB6C54D7-E51B-46B7-A4B0-80C2417DF18F}" type="presParOf" srcId="{0DDA0A7C-85A8-4837-BD8C-D833D5933329}" destId="{F54C8B3A-641F-4DFD-BC23-938A95299D18}" srcOrd="1" destOrd="0" presId="urn:microsoft.com/office/officeart/2005/8/layout/vList5"/>
    <dgm:cxn modelId="{C4024D27-3490-4504-9F21-328F58B7BC89}" type="presParOf" srcId="{9DE1D9A2-C141-4A52-AF19-30747E7BA624}" destId="{8341410C-6FB7-4C43-A997-F41EFD78D523}" srcOrd="3" destOrd="0" presId="urn:microsoft.com/office/officeart/2005/8/layout/vList5"/>
    <dgm:cxn modelId="{F9ABAF85-63FA-489F-8682-F1BA28B867EF}" type="presParOf" srcId="{9DE1D9A2-C141-4A52-AF19-30747E7BA624}" destId="{D833C16C-E629-46E8-BB9C-605116D0E032}" srcOrd="4" destOrd="0" presId="urn:microsoft.com/office/officeart/2005/8/layout/vList5"/>
    <dgm:cxn modelId="{91B5633B-0924-4BB8-9F79-43F99E96C2BF}" type="presParOf" srcId="{D833C16C-E629-46E8-BB9C-605116D0E032}" destId="{C23867BC-8974-43F4-9E8D-7878887BE1F6}" srcOrd="0" destOrd="0" presId="urn:microsoft.com/office/officeart/2005/8/layout/vList5"/>
    <dgm:cxn modelId="{42B342D1-29B2-4F80-9100-9075470F6964}" type="presParOf" srcId="{D833C16C-E629-46E8-BB9C-605116D0E032}" destId="{C88F9B8F-62E6-49AF-BAF3-7927EA192EFB}" srcOrd="1" destOrd="0" presId="urn:microsoft.com/office/officeart/2005/8/layout/vList5"/>
    <dgm:cxn modelId="{DCC7DE05-2786-4B23-8317-E59AE4D30D27}" type="presParOf" srcId="{9DE1D9A2-C141-4A52-AF19-30747E7BA624}" destId="{0BE1193B-7424-4E34-B8CE-7FEDA428861A}" srcOrd="5" destOrd="0" presId="urn:microsoft.com/office/officeart/2005/8/layout/vList5"/>
    <dgm:cxn modelId="{8FA2BF94-C855-4551-9320-9958DCB37EE0}" type="presParOf" srcId="{9DE1D9A2-C141-4A52-AF19-30747E7BA624}" destId="{A340A155-713B-42EA-8021-7EF6C25CE74D}" srcOrd="6" destOrd="0" presId="urn:microsoft.com/office/officeart/2005/8/layout/vList5"/>
    <dgm:cxn modelId="{65E90A24-2A9E-4BF5-97F9-76A397980DAB}" type="presParOf" srcId="{A340A155-713B-42EA-8021-7EF6C25CE74D}" destId="{3FCD7EF8-D4C4-4ABD-9AAD-5D182CEA7B56}" srcOrd="0" destOrd="0" presId="urn:microsoft.com/office/officeart/2005/8/layout/vList5"/>
    <dgm:cxn modelId="{768CA51B-D4D7-4380-9E8D-53657CC6DE5D}" type="presParOf" srcId="{9DE1D9A2-C141-4A52-AF19-30747E7BA624}" destId="{0241792A-6B7C-4DEB-88BE-F3921A0EB016}" srcOrd="7" destOrd="0" presId="urn:microsoft.com/office/officeart/2005/8/layout/vList5"/>
    <dgm:cxn modelId="{51F6888B-A1F6-4369-A520-FA5377A08A90}" type="presParOf" srcId="{9DE1D9A2-C141-4A52-AF19-30747E7BA624}" destId="{8495C700-A4DC-4C93-8B72-E67FAFCDCEFE}" srcOrd="8" destOrd="0" presId="urn:microsoft.com/office/officeart/2005/8/layout/vList5"/>
    <dgm:cxn modelId="{17E8C44A-2654-4CC4-B627-B98A6762DDCE}" type="presParOf" srcId="{8495C700-A4DC-4C93-8B72-E67FAFCDCEFE}" destId="{512B85E1-196C-4EC7-8FA0-E7D2F24765A8}" srcOrd="0" destOrd="0" presId="urn:microsoft.com/office/officeart/2005/8/layout/vList5"/>
    <dgm:cxn modelId="{965AF327-806B-46C6-97B4-7A181CCBCDFF}" type="presParOf" srcId="{8495C700-A4DC-4C93-8B72-E67FAFCDCEFE}" destId="{7981D0EC-B698-4A2C-981F-D0FFBDE690F8}" srcOrd="1" destOrd="0" presId="urn:microsoft.com/office/officeart/2005/8/layout/vList5"/>
    <dgm:cxn modelId="{DA168462-2F4C-4232-9F5B-AB73BA87AD94}" type="presParOf" srcId="{9DE1D9A2-C141-4A52-AF19-30747E7BA624}" destId="{609C353A-3E16-4B0E-A695-C0B47C5C2475}" srcOrd="9" destOrd="0" presId="urn:microsoft.com/office/officeart/2005/8/layout/vList5"/>
    <dgm:cxn modelId="{5864830E-DAE2-4419-97D8-AFF220B9BB2A}" type="presParOf" srcId="{9DE1D9A2-C141-4A52-AF19-30747E7BA624}" destId="{A9C4A99D-CB52-4C05-9C6C-4361D495E886}" srcOrd="10" destOrd="0" presId="urn:microsoft.com/office/officeart/2005/8/layout/vList5"/>
    <dgm:cxn modelId="{14BC0A9A-81F4-4DCE-BEDE-F90A346EEA5F}" type="presParOf" srcId="{A9C4A99D-CB52-4C05-9C6C-4361D495E886}" destId="{B5F833CC-5AD2-4C3D-A0CB-9E3FCE7C88DF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9F32C-F45B-4121-AB97-1EBB1A135AD5}">
      <dsp:nvSpPr>
        <dsp:cNvPr id="0" name=""/>
        <dsp:cNvSpPr/>
      </dsp:nvSpPr>
      <dsp:spPr>
        <a:xfrm rot="5400000">
          <a:off x="4064659" y="-1722467"/>
          <a:ext cx="503262" cy="406239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прогулка на свежем воздухе</a:t>
          </a:r>
          <a:endParaRPr lang="ru-RU" sz="1400" b="1" kern="1200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занятия спортом</a:t>
          </a:r>
          <a:endParaRPr lang="ru-RU" sz="1400" b="1" kern="1200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общение с друзьями</a:t>
          </a:r>
          <a:endParaRPr lang="ru-RU" sz="1400" b="1" kern="1200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285095" y="81664"/>
        <a:ext cx="4037824" cy="454128"/>
      </dsp:txXfrm>
    </dsp:sp>
    <dsp:sp modelId="{6DE31516-FA00-4F3A-926B-BBEE62BC0FFD}">
      <dsp:nvSpPr>
        <dsp:cNvPr id="0" name=""/>
        <dsp:cNvSpPr/>
      </dsp:nvSpPr>
      <dsp:spPr>
        <a:xfrm>
          <a:off x="0" y="0"/>
          <a:ext cx="2285094" cy="61221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Отвлечение</a:t>
          </a:r>
          <a:endParaRPr lang="ru-RU" sz="2000" b="1" kern="1200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86" y="29886"/>
        <a:ext cx="2225322" cy="552446"/>
      </dsp:txXfrm>
    </dsp:sp>
    <dsp:sp modelId="{F54C8B3A-641F-4DFD-BC23-938A95299D18}">
      <dsp:nvSpPr>
        <dsp:cNvPr id="0" name=""/>
        <dsp:cNvSpPr/>
      </dsp:nvSpPr>
      <dsp:spPr>
        <a:xfrm rot="5400000">
          <a:off x="4071403" y="-1079638"/>
          <a:ext cx="489774" cy="4062391"/>
        </a:xfrm>
        <a:prstGeom prst="round2SameRect">
          <a:avLst/>
        </a:prstGeom>
        <a:solidFill>
          <a:schemeClr val="accent5">
            <a:tint val="40000"/>
            <a:alpha val="90000"/>
            <a:hueOff val="-3743986"/>
            <a:satOff val="-2735"/>
            <a:lumOff val="-185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743986"/>
              <a:satOff val="-2735"/>
              <a:lumOff val="-18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посмотрите по сторонам, стараясь обращать внимание на те мелкие детали окружения, которых обычно не замечаете.</a:t>
          </a:r>
          <a:endParaRPr lang="ru-RU" sz="1400" b="1" kern="1200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285095" y="730579"/>
        <a:ext cx="4038482" cy="441956"/>
      </dsp:txXfrm>
    </dsp:sp>
    <dsp:sp modelId="{FD95E79E-DA57-4E23-8355-A5ED9F40822F}">
      <dsp:nvSpPr>
        <dsp:cNvPr id="0" name=""/>
        <dsp:cNvSpPr/>
      </dsp:nvSpPr>
      <dsp:spPr>
        <a:xfrm>
          <a:off x="0" y="666416"/>
          <a:ext cx="2285094" cy="612218"/>
        </a:xfrm>
        <a:prstGeom prst="roundRect">
          <a:avLst/>
        </a:prstGeom>
        <a:gradFill rotWithShape="0">
          <a:gsLst>
            <a:gs pos="0">
              <a:schemeClr val="accent5">
                <a:hueOff val="-2125843"/>
                <a:satOff val="61"/>
                <a:lumOff val="-4980"/>
                <a:alphaOff val="0"/>
                <a:tint val="50000"/>
                <a:satMod val="300000"/>
              </a:schemeClr>
            </a:gs>
            <a:gs pos="35000">
              <a:schemeClr val="accent5">
                <a:hueOff val="-2125843"/>
                <a:satOff val="61"/>
                <a:lumOff val="-4980"/>
                <a:alphaOff val="0"/>
                <a:tint val="37000"/>
                <a:satMod val="300000"/>
              </a:schemeClr>
            </a:gs>
            <a:gs pos="100000">
              <a:schemeClr val="accent5">
                <a:hueOff val="-2125843"/>
                <a:satOff val="61"/>
                <a:lumOff val="-49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Переключение</a:t>
          </a:r>
          <a:endParaRPr lang="ru-RU" sz="2000" b="1" kern="1200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86" y="696302"/>
        <a:ext cx="2225322" cy="552446"/>
      </dsp:txXfrm>
    </dsp:sp>
    <dsp:sp modelId="{C88F9B8F-62E6-49AF-BAF3-7927EA192EFB}">
      <dsp:nvSpPr>
        <dsp:cNvPr id="0" name=""/>
        <dsp:cNvSpPr/>
      </dsp:nvSpPr>
      <dsp:spPr>
        <a:xfrm rot="5400000">
          <a:off x="3878773" y="-307632"/>
          <a:ext cx="871392" cy="4063212"/>
        </a:xfrm>
        <a:prstGeom prst="round2SameRect">
          <a:avLst/>
        </a:prstGeom>
        <a:solidFill>
          <a:schemeClr val="accent5">
            <a:tint val="40000"/>
            <a:alpha val="90000"/>
            <a:hueOff val="-7487972"/>
            <a:satOff val="-5470"/>
            <a:lumOff val="-371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487972"/>
              <a:satOff val="-5470"/>
              <a:lumOff val="-37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последовательное расслабление всех мышц тела от пальцев ног до макушки. Представляйте себе, как при расслаблении из вашего тела постепенно уходит напряжение.</a:t>
          </a:r>
          <a:endParaRPr lang="ru-RU" sz="1400" b="1" kern="1200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282863" y="1330816"/>
        <a:ext cx="4020674" cy="786316"/>
      </dsp:txXfrm>
    </dsp:sp>
    <dsp:sp modelId="{C23867BC-8974-43F4-9E8D-7878887BE1F6}">
      <dsp:nvSpPr>
        <dsp:cNvPr id="0" name=""/>
        <dsp:cNvSpPr/>
      </dsp:nvSpPr>
      <dsp:spPr>
        <a:xfrm>
          <a:off x="0" y="1417864"/>
          <a:ext cx="2282863" cy="612218"/>
        </a:xfrm>
        <a:prstGeom prst="roundRect">
          <a:avLst/>
        </a:prstGeom>
        <a:gradFill rotWithShape="0">
          <a:gsLst>
            <a:gs pos="0">
              <a:schemeClr val="accent5">
                <a:hueOff val="-4251687"/>
                <a:satOff val="123"/>
                <a:lumOff val="-9961"/>
                <a:alphaOff val="0"/>
                <a:tint val="50000"/>
                <a:satMod val="300000"/>
              </a:schemeClr>
            </a:gs>
            <a:gs pos="35000">
              <a:schemeClr val="accent5">
                <a:hueOff val="-4251687"/>
                <a:satOff val="123"/>
                <a:lumOff val="-9961"/>
                <a:alphaOff val="0"/>
                <a:tint val="37000"/>
                <a:satMod val="300000"/>
              </a:schemeClr>
            </a:gs>
            <a:gs pos="100000">
              <a:schemeClr val="accent5">
                <a:hueOff val="-4251687"/>
                <a:satOff val="123"/>
                <a:lumOff val="-9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Мышечная релаксация</a:t>
          </a:r>
          <a:endParaRPr lang="ru-RU" sz="2000" b="1" kern="1200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86" y="1447750"/>
        <a:ext cx="2223091" cy="552446"/>
      </dsp:txXfrm>
    </dsp:sp>
    <dsp:sp modelId="{3FCD7EF8-D4C4-4ABD-9AAD-5D182CEA7B56}">
      <dsp:nvSpPr>
        <dsp:cNvPr id="0" name=""/>
        <dsp:cNvSpPr/>
      </dsp:nvSpPr>
      <dsp:spPr>
        <a:xfrm>
          <a:off x="0" y="2190280"/>
          <a:ext cx="2285094" cy="612218"/>
        </a:xfrm>
        <a:prstGeom prst="roundRect">
          <a:avLst/>
        </a:prstGeom>
        <a:gradFill rotWithShape="0">
          <a:gsLst>
            <a:gs pos="0">
              <a:schemeClr val="accent5">
                <a:hueOff val="-6377530"/>
                <a:satOff val="184"/>
                <a:lumOff val="-14941"/>
                <a:alphaOff val="0"/>
                <a:tint val="50000"/>
                <a:satMod val="300000"/>
              </a:schemeClr>
            </a:gs>
            <a:gs pos="35000">
              <a:schemeClr val="accent5">
                <a:hueOff val="-6377530"/>
                <a:satOff val="184"/>
                <a:lumOff val="-14941"/>
                <a:alphaOff val="0"/>
                <a:tint val="37000"/>
                <a:satMod val="300000"/>
              </a:schemeClr>
            </a:gs>
            <a:gs pos="100000">
              <a:schemeClr val="accent5">
                <a:hueOff val="-6377530"/>
                <a:satOff val="184"/>
                <a:lumOff val="-149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Работа над дыханием </a:t>
          </a:r>
          <a:endParaRPr lang="ru-RU" sz="2000" b="1" kern="1200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86" y="2220166"/>
        <a:ext cx="2225322" cy="552446"/>
      </dsp:txXfrm>
    </dsp:sp>
    <dsp:sp modelId="{7981D0EC-B698-4A2C-981F-D0FFBDE690F8}">
      <dsp:nvSpPr>
        <dsp:cNvPr id="0" name=""/>
        <dsp:cNvSpPr/>
      </dsp:nvSpPr>
      <dsp:spPr>
        <a:xfrm rot="5400000">
          <a:off x="4071403" y="1108023"/>
          <a:ext cx="489774" cy="4062391"/>
        </a:xfrm>
        <a:prstGeom prst="round2SameRect">
          <a:avLst/>
        </a:prstGeom>
        <a:solidFill>
          <a:schemeClr val="accent5">
            <a:tint val="40000"/>
            <a:alpha val="90000"/>
            <a:hueOff val="-11231958"/>
            <a:satOff val="-8205"/>
            <a:lumOff val="-557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1231958"/>
              <a:satOff val="-8205"/>
              <a:lumOff val="-55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tx1">
                  <a:lumMod val="75000"/>
                </a:schemeClr>
              </a:solidFill>
            </a:rPr>
            <a:t> </a:t>
          </a:r>
          <a:r>
            <a:rPr lang="ru-RU" sz="1400" b="1" kern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раскраски антистресс, «нарисуй свой страх»</a:t>
          </a:r>
          <a:endParaRPr lang="ru-RU" sz="1400" b="1" kern="1200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285095" y="2918241"/>
        <a:ext cx="4038482" cy="441956"/>
      </dsp:txXfrm>
    </dsp:sp>
    <dsp:sp modelId="{512B85E1-196C-4EC7-8FA0-E7D2F24765A8}">
      <dsp:nvSpPr>
        <dsp:cNvPr id="0" name=""/>
        <dsp:cNvSpPr/>
      </dsp:nvSpPr>
      <dsp:spPr>
        <a:xfrm>
          <a:off x="0" y="2833109"/>
          <a:ext cx="2285094" cy="612218"/>
        </a:xfrm>
        <a:prstGeom prst="roundRect">
          <a:avLst/>
        </a:prstGeom>
        <a:gradFill rotWithShape="0">
          <a:gsLst>
            <a:gs pos="0">
              <a:schemeClr val="accent5">
                <a:hueOff val="-8503373"/>
                <a:satOff val="246"/>
                <a:lumOff val="-19922"/>
                <a:alphaOff val="0"/>
                <a:tint val="50000"/>
                <a:satMod val="300000"/>
              </a:schemeClr>
            </a:gs>
            <a:gs pos="35000">
              <a:schemeClr val="accent5">
                <a:hueOff val="-8503373"/>
                <a:satOff val="246"/>
                <a:lumOff val="-19922"/>
                <a:alphaOff val="0"/>
                <a:tint val="37000"/>
                <a:satMod val="300000"/>
              </a:schemeClr>
            </a:gs>
            <a:gs pos="100000">
              <a:schemeClr val="accent5">
                <a:hueOff val="-8503373"/>
                <a:satOff val="246"/>
                <a:lumOff val="-19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Арт-терапия</a:t>
          </a:r>
          <a:endParaRPr lang="ru-RU" sz="2000" b="1" kern="1200" dirty="0">
            <a:solidFill>
              <a:schemeClr val="tx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86" y="2862995"/>
        <a:ext cx="2225322" cy="552446"/>
      </dsp:txXfrm>
    </dsp:sp>
    <dsp:sp modelId="{B5F833CC-5AD2-4C3D-A0CB-9E3FCE7C88DF}">
      <dsp:nvSpPr>
        <dsp:cNvPr id="0" name=""/>
        <dsp:cNvSpPr/>
      </dsp:nvSpPr>
      <dsp:spPr>
        <a:xfrm>
          <a:off x="18783" y="3478557"/>
          <a:ext cx="2285094" cy="612218"/>
        </a:xfrm>
        <a:prstGeom prst="roundRect">
          <a:avLst/>
        </a:prstGeom>
        <a:gradFill rotWithShape="0">
          <a:gsLst>
            <a:gs pos="0">
              <a:schemeClr val="accent5">
                <a:hueOff val="-10629217"/>
                <a:satOff val="307"/>
                <a:lumOff val="-24902"/>
                <a:alphaOff val="0"/>
                <a:tint val="50000"/>
                <a:satMod val="300000"/>
              </a:schemeClr>
            </a:gs>
            <a:gs pos="35000">
              <a:schemeClr val="accent5">
                <a:hueOff val="-10629217"/>
                <a:satOff val="307"/>
                <a:lumOff val="-24902"/>
                <a:alphaOff val="0"/>
                <a:tint val="37000"/>
                <a:satMod val="300000"/>
              </a:schemeClr>
            </a:gs>
            <a:gs pos="100000">
              <a:schemeClr val="accent5">
                <a:hueOff val="-10629217"/>
                <a:satOff val="307"/>
                <a:lumOff val="-24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Медитации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69" y="3508443"/>
        <a:ext cx="2225322" cy="55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0CD0F-257A-4311-AC0A-EEB687A2C59D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952EE-BF6B-43B2-A411-AC679E1F6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7129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5189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1188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1188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A276C2-60E8-498B-AA26-21517642DE1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44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32AC-0E4F-4E5E-922D-01418C3C2FE9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32AC-0E4F-4E5E-922D-01418C3C2FE9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C833094-7F91-408C-9A72-8E91E9D7537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7406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65D396F-4AE0-49B2-B721-5DB5BA8ACA8F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7622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D7D6BCF-E53B-4B9C-9D4F-3E4F4008D85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72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9316"/>
            <a:ext cx="2057400" cy="4504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316"/>
            <a:ext cx="6019800" cy="4504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65E7855-CD63-4B72-AA49-3C2B0EA7AE0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7091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9316"/>
            <a:ext cx="8229600" cy="4226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807244"/>
            <a:ext cx="8229600" cy="393620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7DF1E3C-2EA9-447D-A1E2-C375D4ECAA0A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9898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86200" y="4511278"/>
            <a:ext cx="13081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100" b="1" i="0" u="none" strike="noStrike" kern="1200" cap="none" spc="0" normalizeH="0" baseline="0" noProof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571500"/>
            <a:ext cx="5638800" cy="1314450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4000500"/>
            <a:ext cx="86868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350"/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759588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F8AEEAF-BD70-4160-898F-5E86374BC3A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3910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8735B0-BAF4-45F1-ACB0-9DE02526325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0809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E9BDBCC-7B37-43BA-9637-603803F7F3C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5841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324868D-293D-467D-A805-CD90B891249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26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32AC-0E4F-4E5E-922D-01418C3C2FE9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BCE914-A991-4949-8A00-B88B96EA31AC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14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57C02C5-DC8E-4510-9FB7-4B7CB1972BD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775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C833094-7F91-408C-9A72-8E91E9D7537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2310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65D396F-4AE0-49B2-B721-5DB5BA8ACA8F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1531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D7D6BCF-E53B-4B9C-9D4F-3E4F4008D85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1540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9316"/>
            <a:ext cx="2057400" cy="4504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316"/>
            <a:ext cx="6019800" cy="4504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65E7855-CD63-4B72-AA49-3C2B0EA7AE0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1008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9316"/>
            <a:ext cx="8229600" cy="4226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807244"/>
            <a:ext cx="8229600" cy="393620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7DF1E3C-2EA9-447D-A1E2-C375D4ECAA0A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1289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86200" y="4511278"/>
            <a:ext cx="13081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100" b="1" i="0" u="none" strike="noStrike" kern="1200" cap="none" spc="0" normalizeH="0" baseline="0" noProof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571500"/>
            <a:ext cx="5638800" cy="1314450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4000500"/>
            <a:ext cx="86868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350"/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9322155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F8AEEAF-BD70-4160-898F-5E86374BC3A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4528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8735B0-BAF4-45F1-ACB0-9DE02526325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231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E9BDBCC-7B37-43BA-9637-603803F7F3C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0103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324868D-293D-467D-A805-CD90B891249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1343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BCE914-A991-4949-8A00-B88B96EA31AC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3880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57C02C5-DC8E-4510-9FB7-4B7CB1972BD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0200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C833094-7F91-408C-9A72-8E91E9D7537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9766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65D396F-4AE0-49B2-B721-5DB5BA8ACA8F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0317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D7D6BCF-E53B-4B9C-9D4F-3E4F4008D85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9726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9316"/>
            <a:ext cx="2057400" cy="4504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316"/>
            <a:ext cx="6019800" cy="4504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65E7855-CD63-4B72-AA49-3C2B0EA7AE0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747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9316"/>
            <a:ext cx="8229600" cy="4226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807244"/>
            <a:ext cx="8229600" cy="393620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7DF1E3C-2EA9-447D-A1E2-C375D4ECAA0A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373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86200" y="4511278"/>
            <a:ext cx="13081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100" b="1" i="0" u="none" strike="noStrike" kern="1200" cap="none" spc="0" normalizeH="0" baseline="0" noProof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571500"/>
            <a:ext cx="5638800" cy="1314450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4000500"/>
            <a:ext cx="86868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350"/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84869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3240881"/>
            <a:ext cx="1395413" cy="585788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7" y="1885951"/>
            <a:ext cx="6600451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7" y="3583036"/>
            <a:ext cx="6600451" cy="84471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3396854"/>
            <a:ext cx="584200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469739B9-B442-4F28-80A9-8957EA41FEA6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415574"/>
      </p:ext>
    </p:extLst>
  </p:cSld>
  <p:clrMapOvr>
    <a:masterClrMapping/>
  </p:clrMapOvr>
  <p:transition spd="slow">
    <p:circl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F8AEEAF-BD70-4160-898F-5E86374BC3A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8861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8735B0-BAF4-45F1-ACB0-9DE02526325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5289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E9BDBCC-7B37-43BA-9637-603803F7F3C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6946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324868D-293D-467D-A805-CD90B891249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531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BCE914-A991-4949-8A00-B88B96EA31AC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4762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57C02C5-DC8E-4510-9FB7-4B7CB1972BD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4267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C833094-7F91-408C-9A72-8E91E9D7537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2594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65D396F-4AE0-49B2-B721-5DB5BA8ACA8F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2108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D7D6BCF-E53B-4B9C-9D4F-3E4F4008D85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5850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9316"/>
            <a:ext cx="2057400" cy="4504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316"/>
            <a:ext cx="6019800" cy="4504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65E7855-CD63-4B72-AA49-3C2B0EA7AE0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32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468082"/>
            <a:ext cx="6589199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1600200"/>
            <a:ext cx="6591985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2DCE05F3-7681-4CAA-A489-B7CBD165D34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351160"/>
      </p:ext>
    </p:extLst>
  </p:cSld>
  <p:clrMapOvr>
    <a:masterClrMapping/>
  </p:clrMapOvr>
  <p:transition spd="slow">
    <p:circl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9316"/>
            <a:ext cx="8229600" cy="4226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807244"/>
            <a:ext cx="8229600" cy="393620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7DF1E3C-2EA9-447D-A1E2-C375D4ECAA0A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6049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86200" y="4511278"/>
            <a:ext cx="13081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100" b="1" i="0" u="none" strike="noStrike" kern="1200" cap="none" spc="0" normalizeH="0" baseline="0" noProof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571500"/>
            <a:ext cx="5638800" cy="1314450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4000500"/>
            <a:ext cx="86868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350"/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8030372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F8AEEAF-BD70-4160-898F-5E86374BC3A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6664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8735B0-BAF4-45F1-ACB0-9DE02526325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9916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E9BDBCC-7B37-43BA-9637-603803F7F3C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3149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324868D-293D-467D-A805-CD90B891249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3698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BCE914-A991-4949-8A00-B88B96EA31AC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9368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57C02C5-DC8E-4510-9FB7-4B7CB1972BD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5221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C833094-7F91-408C-9A72-8E91E9D7537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6784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65D396F-4AE0-49B2-B721-5DB5BA8ACA8F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10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1555922"/>
            <a:ext cx="6591985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2686050"/>
            <a:ext cx="6591985" cy="6453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0CAAD58C-1374-4083-876E-FFBD07EC3FC4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215397"/>
      </p:ext>
    </p:extLst>
  </p:cSld>
  <p:clrMapOvr>
    <a:masterClrMapping/>
  </p:clrMapOvr>
  <p:transition spd="slow">
    <p:circl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D7D6BCF-E53B-4B9C-9D4F-3E4F4008D85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8342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9316"/>
            <a:ext cx="2057400" cy="4504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316"/>
            <a:ext cx="6019800" cy="4504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65E7855-CD63-4B72-AA49-3C2B0EA7AE0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72974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9316"/>
            <a:ext cx="8229600" cy="4226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807244"/>
            <a:ext cx="8229600" cy="393620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7DF1E3C-2EA9-447D-A1E2-C375D4ECAA0A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45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86200" y="4511278"/>
            <a:ext cx="13081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100" b="1" i="0" u="none" strike="noStrike" kern="1200" cap="none" spc="0" normalizeH="0" baseline="0" noProof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571500"/>
            <a:ext cx="5638800" cy="1314450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4000500"/>
            <a:ext cx="86868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350"/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7254104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F8AEEAF-BD70-4160-898F-5E86374BC3A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1678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8735B0-BAF4-45F1-ACB0-9DE02526325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1832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E9BDBCC-7B37-43BA-9637-603803F7F3C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2784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324868D-293D-467D-A805-CD90B891249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4022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BCE914-A991-4949-8A00-B88B96EA31AC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8401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57C02C5-DC8E-4510-9FB7-4B7CB1972BD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96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7" y="1602530"/>
            <a:ext cx="3197531" cy="28255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8" y="1602530"/>
            <a:ext cx="3197093" cy="28255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5769FF62-D90E-4073-9903-9F7ECFC4A13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936221"/>
      </p:ext>
    </p:extLst>
  </p:cSld>
  <p:clrMapOvr>
    <a:masterClrMapping/>
  </p:clrMapOvr>
  <p:transition spd="slow">
    <p:circl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C833094-7F91-408C-9A72-8E91E9D7537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48928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65D396F-4AE0-49B2-B721-5DB5BA8ACA8F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802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D7D6BCF-E53B-4B9C-9D4F-3E4F4008D85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77148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9316"/>
            <a:ext cx="2057400" cy="4504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316"/>
            <a:ext cx="6019800" cy="4504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65E7855-CD63-4B72-AA49-3C2B0EA7AE0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296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9316"/>
            <a:ext cx="8229600" cy="4226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807244"/>
            <a:ext cx="8229600" cy="393620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7DF1E3C-2EA9-447D-A1E2-C375D4ECAA0A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0643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86200" y="4511278"/>
            <a:ext cx="13081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100" b="1" i="0" u="none" strike="noStrike" kern="1200" cap="none" spc="0" normalizeH="0" baseline="0" noProof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571500"/>
            <a:ext cx="5638800" cy="1314450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4000500"/>
            <a:ext cx="86868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350"/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034389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F8AEEAF-BD70-4160-898F-5E86374BC3A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9341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8735B0-BAF4-45F1-ACB0-9DE02526325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6327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E9BDBCC-7B37-43BA-9637-603803F7F3C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856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324868D-293D-467D-A805-CD90B891249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03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1669969"/>
            <a:ext cx="287459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102167"/>
            <a:ext cx="3197532" cy="23292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5" y="1667548"/>
            <a:ext cx="287323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099746"/>
            <a:ext cx="3195680" cy="23292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D8D4D7FC-950C-4BCA-8C7E-A885DD0A1CA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349922"/>
      </p:ext>
    </p:extLst>
  </p:cSld>
  <p:clrMapOvr>
    <a:masterClrMapping/>
  </p:clrMapOvr>
  <p:transition spd="slow">
    <p:circl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BCE914-A991-4949-8A00-B88B96EA31AC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1125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57C02C5-DC8E-4510-9FB7-4B7CB1972BD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2799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C833094-7F91-408C-9A72-8E91E9D7537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87147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65D396F-4AE0-49B2-B721-5DB5BA8ACA8F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745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D7D6BCF-E53B-4B9C-9D4F-3E4F4008D85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095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9316"/>
            <a:ext cx="2057400" cy="4504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316"/>
            <a:ext cx="6019800" cy="4504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65E7855-CD63-4B72-AA49-3C2B0EA7AE0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456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9316"/>
            <a:ext cx="8229600" cy="4226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807244"/>
            <a:ext cx="8229600" cy="393620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7DF1E3C-2EA9-447D-A1E2-C375D4ECAA0A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18386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86200" y="4511278"/>
            <a:ext cx="13081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100" b="1" i="0" u="none" strike="noStrike" kern="1200" cap="none" spc="0" normalizeH="0" baseline="0" noProof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571500"/>
            <a:ext cx="5638800" cy="1314450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4000500"/>
            <a:ext cx="86868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350"/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344925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F8AEEAF-BD70-4160-898F-5E86374BC3A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2382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8735B0-BAF4-45F1-ACB0-9DE02526325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81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468082"/>
            <a:ext cx="6589200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79C3DE25-84D8-4933-99EC-63EBC6A3327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956616"/>
      </p:ext>
    </p:extLst>
  </p:cSld>
  <p:clrMapOvr>
    <a:masterClrMapping/>
  </p:clrMapOvr>
  <p:transition spd="slow">
    <p:circl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E9BDBCC-7B37-43BA-9637-603803F7F3C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75345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324868D-293D-467D-A805-CD90B891249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46052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BCE914-A991-4949-8A00-B88B96EA31AC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7477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57C02C5-DC8E-4510-9FB7-4B7CB1972BD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3853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C833094-7F91-408C-9A72-8E91E9D7537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90036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65D396F-4AE0-49B2-B721-5DB5BA8ACA8F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97392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D7D6BCF-E53B-4B9C-9D4F-3E4F4008D85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8338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9316"/>
            <a:ext cx="2057400" cy="4504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316"/>
            <a:ext cx="6019800" cy="4504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65E7855-CD63-4B72-AA49-3C2B0EA7AE0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9327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9316"/>
            <a:ext cx="8229600" cy="4226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807244"/>
            <a:ext cx="8229600" cy="393620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7DF1E3C-2EA9-447D-A1E2-C375D4ECAA0A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749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183D2780-66CE-4DD4-8A4D-4C75ECFAC71D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557541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32AC-0E4F-4E5E-922D-01418C3C2FE9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334566"/>
            <a:ext cx="2629584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334567"/>
            <a:ext cx="3790906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198960"/>
            <a:ext cx="2629584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842764E-3084-4532-B380-8D85CE5093E4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371778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3600450"/>
            <a:ext cx="6591985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6" y="476224"/>
            <a:ext cx="6591985" cy="289122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4025504"/>
            <a:ext cx="6591985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09A0162-03F6-4D76-9418-23209A45714D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666705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57200"/>
            <a:ext cx="6591985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265535"/>
            <a:ext cx="6591985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712A227D-9B7C-41A0-8E22-4A5F96CDDEE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021910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485775"/>
            <a:ext cx="457200" cy="4393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178844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457200"/>
            <a:ext cx="6109587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2628900"/>
            <a:ext cx="5653888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265535"/>
            <a:ext cx="6591985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91E919BE-713A-463C-B978-2BFD00C4F271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848111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1828801"/>
            <a:ext cx="6591985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3886200"/>
            <a:ext cx="6591985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E58FAB35-3CBA-4BD5-B9F5-0DA2288F5DF5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042422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485775"/>
            <a:ext cx="457200" cy="4393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178844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457200"/>
            <a:ext cx="6109587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3257550"/>
            <a:ext cx="6688292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3886200"/>
            <a:ext cx="6688292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4C9AFC13-C406-4E48-B5FA-E16F5DC5569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673751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70555"/>
            <a:ext cx="6591984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6" y="3257550"/>
            <a:ext cx="6591985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3886200"/>
            <a:ext cx="6591985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321AAA22-CA33-4093-A4DD-16C6A6CA08CB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557350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9009F576-72FE-459B-83F4-F12109DE7DB1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211596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470555"/>
            <a:ext cx="1656132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470555"/>
            <a:ext cx="4716348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62AAA292-ADC9-499B-AE49-A6E5188B4D5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129098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3240881"/>
            <a:ext cx="1395413" cy="585788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7" y="1885951"/>
            <a:ext cx="6600451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7" y="3583036"/>
            <a:ext cx="6600451" cy="84471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3396854"/>
            <a:ext cx="584200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469739B9-B442-4F28-80A9-8957EA41FEA6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03457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32AC-0E4F-4E5E-922D-01418C3C2FE9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468082"/>
            <a:ext cx="6589199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1600200"/>
            <a:ext cx="6591985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2DCE05F3-7681-4CAA-A489-B7CBD165D34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213322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1555922"/>
            <a:ext cx="6591985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2686050"/>
            <a:ext cx="6591985" cy="6453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0CAAD58C-1374-4083-876E-FFBD07EC3FC4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576405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7" y="1602530"/>
            <a:ext cx="3197531" cy="28255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8" y="1602530"/>
            <a:ext cx="3197093" cy="28255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5769FF62-D90E-4073-9903-9F7ECFC4A13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251388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1669969"/>
            <a:ext cx="287459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102167"/>
            <a:ext cx="3197532" cy="23292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5" y="1667548"/>
            <a:ext cx="287323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099746"/>
            <a:ext cx="3195680" cy="23292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D8D4D7FC-950C-4BCA-8C7E-A885DD0A1CA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604095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468082"/>
            <a:ext cx="6589200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79C3DE25-84D8-4933-99EC-63EBC6A3327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874863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183D2780-66CE-4DD4-8A4D-4C75ECFAC71D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613442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334566"/>
            <a:ext cx="2629584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334567"/>
            <a:ext cx="3790906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198960"/>
            <a:ext cx="2629584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842764E-3084-4532-B380-8D85CE5093E4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826195"/>
      </p:ext>
    </p:extLst>
  </p:cSld>
  <p:clrMapOvr>
    <a:masterClrMapping/>
  </p:clrMapOvr>
  <p:transition spd="slow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3600450"/>
            <a:ext cx="6591985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6" y="476224"/>
            <a:ext cx="6591985" cy="289122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4025504"/>
            <a:ext cx="6591985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09A0162-03F6-4D76-9418-23209A45714D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967944"/>
      </p:ext>
    </p:extLst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57200"/>
            <a:ext cx="6591985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265535"/>
            <a:ext cx="6591985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712A227D-9B7C-41A0-8E22-4A5F96CDDEE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246727"/>
      </p:ext>
    </p:extLst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485775"/>
            <a:ext cx="457200" cy="4393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178844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457200"/>
            <a:ext cx="6109587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2628900"/>
            <a:ext cx="5653888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265535"/>
            <a:ext cx="6591985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91E919BE-713A-463C-B978-2BFD00C4F271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254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32AC-0E4F-4E5E-922D-01418C3C2FE9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1828801"/>
            <a:ext cx="6591985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3886200"/>
            <a:ext cx="6591985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E58FAB35-3CBA-4BD5-B9F5-0DA2288F5DF5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807687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485775"/>
            <a:ext cx="457200" cy="4393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178844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457200"/>
            <a:ext cx="6109587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3257550"/>
            <a:ext cx="6688292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3886200"/>
            <a:ext cx="6688292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4C9AFC13-C406-4E48-B5FA-E16F5DC5569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5922972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70555"/>
            <a:ext cx="6591984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6" y="3257550"/>
            <a:ext cx="6591985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3886200"/>
            <a:ext cx="6591985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321AAA22-CA33-4093-A4DD-16C6A6CA08CB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288723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9009F576-72FE-459B-83F4-F12109DE7DB1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865354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470555"/>
            <a:ext cx="1656132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470555"/>
            <a:ext cx="4716348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62AAA292-ADC9-499B-AE49-A6E5188B4D5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436287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3240881"/>
            <a:ext cx="1395413" cy="585788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7" y="1885951"/>
            <a:ext cx="6600451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7" y="3583036"/>
            <a:ext cx="6600451" cy="84471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3396854"/>
            <a:ext cx="584200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469739B9-B442-4F28-80A9-8957EA41FEA6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727813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468082"/>
            <a:ext cx="6589199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1600200"/>
            <a:ext cx="6591985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2DCE05F3-7681-4CAA-A489-B7CBD165D34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477716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1555922"/>
            <a:ext cx="6591985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2686050"/>
            <a:ext cx="6591985" cy="6453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0CAAD58C-1374-4083-876E-FFBD07EC3FC4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560380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7" y="1602530"/>
            <a:ext cx="3197531" cy="28255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8" y="1602530"/>
            <a:ext cx="3197093" cy="28255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5769FF62-D90E-4073-9903-9F7ECFC4A13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7287644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1669969"/>
            <a:ext cx="287459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102167"/>
            <a:ext cx="3197532" cy="23292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5" y="1667548"/>
            <a:ext cx="287323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099746"/>
            <a:ext cx="3195680" cy="23292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D8D4D7FC-950C-4BCA-8C7E-A885DD0A1CA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520834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32AC-0E4F-4E5E-922D-01418C3C2FE9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468082"/>
            <a:ext cx="6589200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79C3DE25-84D8-4933-99EC-63EBC6A3327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487611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183D2780-66CE-4DD4-8A4D-4C75ECFAC71D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161719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334566"/>
            <a:ext cx="2629584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334567"/>
            <a:ext cx="3790906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198960"/>
            <a:ext cx="2629584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842764E-3084-4532-B380-8D85CE5093E4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439907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3600450"/>
            <a:ext cx="6591985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6" y="476224"/>
            <a:ext cx="6591985" cy="289122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4025504"/>
            <a:ext cx="6591985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09A0162-03F6-4D76-9418-23209A45714D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986642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57200"/>
            <a:ext cx="6591985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265535"/>
            <a:ext cx="6591985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712A227D-9B7C-41A0-8E22-4A5F96CDDEE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768601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485775"/>
            <a:ext cx="457200" cy="4393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178844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457200"/>
            <a:ext cx="6109587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2628900"/>
            <a:ext cx="5653888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265535"/>
            <a:ext cx="6591985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91E919BE-713A-463C-B978-2BFD00C4F271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061545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1828801"/>
            <a:ext cx="6591985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3886200"/>
            <a:ext cx="6591985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E58FAB35-3CBA-4BD5-B9F5-0DA2288F5DF5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916361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485775"/>
            <a:ext cx="457200" cy="4393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178844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457200"/>
            <a:ext cx="6109587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3257550"/>
            <a:ext cx="6688292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3886200"/>
            <a:ext cx="6688292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4C9AFC13-C406-4E48-B5FA-E16F5DC5569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877427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70555"/>
            <a:ext cx="6591984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6" y="3257550"/>
            <a:ext cx="6591985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3886200"/>
            <a:ext cx="6591985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321AAA22-CA33-4093-A4DD-16C6A6CA08CB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399993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9009F576-72FE-459B-83F4-F12109DE7DB1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03705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32AC-0E4F-4E5E-922D-01418C3C2FE9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470555"/>
            <a:ext cx="1656132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470555"/>
            <a:ext cx="4716348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62AAA292-ADC9-499B-AE49-A6E5188B4D5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12177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3240881"/>
            <a:ext cx="1395413" cy="585788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7" y="1885951"/>
            <a:ext cx="6600451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7" y="3583036"/>
            <a:ext cx="6600451" cy="84471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3396854"/>
            <a:ext cx="584200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469739B9-B442-4F28-80A9-8957EA41FEA6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0275886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468082"/>
            <a:ext cx="6589199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1600200"/>
            <a:ext cx="6591985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2DCE05F3-7681-4CAA-A489-B7CBD165D34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671894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1555922"/>
            <a:ext cx="6591985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2686050"/>
            <a:ext cx="6591985" cy="6453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0CAAD58C-1374-4083-876E-FFBD07EC3FC4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27020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7" y="1602530"/>
            <a:ext cx="3197531" cy="28255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8" y="1602530"/>
            <a:ext cx="3197093" cy="28255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5769FF62-D90E-4073-9903-9F7ECFC4A13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241181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1669969"/>
            <a:ext cx="287459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102167"/>
            <a:ext cx="3197532" cy="23292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5" y="1667548"/>
            <a:ext cx="287323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099746"/>
            <a:ext cx="3195680" cy="23292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D8D4D7FC-950C-4BCA-8C7E-A885DD0A1CA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030579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468082"/>
            <a:ext cx="6589200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79C3DE25-84D8-4933-99EC-63EBC6A3327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826562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183D2780-66CE-4DD4-8A4D-4C75ECFAC71D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897432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334566"/>
            <a:ext cx="2629584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334567"/>
            <a:ext cx="3790906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198960"/>
            <a:ext cx="2629584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842764E-3084-4532-B380-8D85CE5093E4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087663"/>
      </p:ext>
    </p:extLst>
  </p:cSld>
  <p:clrMapOvr>
    <a:masterClrMapping/>
  </p:clrMapOvr>
  <p:transition spd="slow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3600450"/>
            <a:ext cx="6591985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6" y="476224"/>
            <a:ext cx="6591985" cy="289122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4025504"/>
            <a:ext cx="6591985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09A0162-03F6-4D76-9418-23209A45714D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65083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32AC-0E4F-4E5E-922D-01418C3C2FE9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57200"/>
            <a:ext cx="6591985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265535"/>
            <a:ext cx="6591985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712A227D-9B7C-41A0-8E22-4A5F96CDDEE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3012789"/>
      </p:ext>
    </p:extLst>
  </p:cSld>
  <p:clrMapOvr>
    <a:masterClrMapping/>
  </p:clrMapOvr>
  <p:transition spd="slow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485775"/>
            <a:ext cx="457200" cy="4393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178844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457200"/>
            <a:ext cx="6109587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2628900"/>
            <a:ext cx="5653888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265535"/>
            <a:ext cx="6591985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91E919BE-713A-463C-B978-2BFD00C4F271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666286"/>
      </p:ext>
    </p:extLst>
  </p:cSld>
  <p:clrMapOvr>
    <a:masterClrMapping/>
  </p:clrMapOvr>
  <p:transition spd="slow"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1828801"/>
            <a:ext cx="6591985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3886200"/>
            <a:ext cx="6591985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E58FAB35-3CBA-4BD5-B9F5-0DA2288F5DF5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322066"/>
      </p:ext>
    </p:extLst>
  </p:cSld>
  <p:clrMapOvr>
    <a:masterClrMapping/>
  </p:clrMapOvr>
  <p:transition spd="slow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485775"/>
            <a:ext cx="457200" cy="4393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178844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457200"/>
            <a:ext cx="6109587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3257550"/>
            <a:ext cx="6688292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3886200"/>
            <a:ext cx="6688292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4C9AFC13-C406-4E48-B5FA-E16F5DC5569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960834"/>
      </p:ext>
    </p:extLst>
  </p:cSld>
  <p:clrMapOvr>
    <a:masterClrMapping/>
  </p:clrMapOvr>
  <p:transition spd="slow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70555"/>
            <a:ext cx="6591984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6" y="3257550"/>
            <a:ext cx="6591985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3886200"/>
            <a:ext cx="6591985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321AAA22-CA33-4093-A4DD-16C6A6CA08CB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193082"/>
      </p:ext>
    </p:extLst>
  </p:cSld>
  <p:clrMapOvr>
    <a:masterClrMapping/>
  </p:clrMapOvr>
  <p:transition spd="slow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9009F576-72FE-459B-83F4-F12109DE7DB1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888356"/>
      </p:ext>
    </p:extLst>
  </p:cSld>
  <p:clrMapOvr>
    <a:masterClrMapping/>
  </p:clrMapOvr>
  <p:transition spd="slow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470555"/>
            <a:ext cx="1656132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470555"/>
            <a:ext cx="4716348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62AAA292-ADC9-499B-AE49-A6E5188B4D5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878838"/>
      </p:ext>
    </p:extLst>
  </p:cSld>
  <p:clrMapOvr>
    <a:masterClrMapping/>
  </p:clrMapOvr>
  <p:transition spd="slow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3240881"/>
            <a:ext cx="1395413" cy="585788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7" y="1885951"/>
            <a:ext cx="6600451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7" y="3583036"/>
            <a:ext cx="6600451" cy="84471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3396854"/>
            <a:ext cx="584200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469739B9-B442-4F28-80A9-8957EA41FEA6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987695"/>
      </p:ext>
    </p:extLst>
  </p:cSld>
  <p:clrMapOvr>
    <a:masterClrMapping/>
  </p:clrMapOvr>
  <p:transition spd="slow"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468082"/>
            <a:ext cx="6589199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1600200"/>
            <a:ext cx="6591985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2DCE05F3-7681-4CAA-A489-B7CBD165D34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181659"/>
      </p:ext>
    </p:extLst>
  </p:cSld>
  <p:clrMapOvr>
    <a:masterClrMapping/>
  </p:clrMapOvr>
  <p:transition spd="slow"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1555922"/>
            <a:ext cx="6591985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2686050"/>
            <a:ext cx="6591985" cy="6453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0CAAD58C-1374-4083-876E-FFBD07EC3FC4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18196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32AC-0E4F-4E5E-922D-01418C3C2FE9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7" y="1602530"/>
            <a:ext cx="3197531" cy="28255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8" y="1602530"/>
            <a:ext cx="3197093" cy="28255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5769FF62-D90E-4073-9903-9F7ECFC4A13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437212"/>
      </p:ext>
    </p:extLst>
  </p:cSld>
  <p:clrMapOvr>
    <a:masterClrMapping/>
  </p:clrMapOvr>
  <p:transition spd="slow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1669969"/>
            <a:ext cx="287459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102167"/>
            <a:ext cx="3197532" cy="23292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5" y="1667548"/>
            <a:ext cx="287323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099746"/>
            <a:ext cx="3195680" cy="23292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D8D4D7FC-950C-4BCA-8C7E-A885DD0A1CA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812572"/>
      </p:ext>
    </p:extLst>
  </p:cSld>
  <p:clrMapOvr>
    <a:masterClrMapping/>
  </p:clrMapOvr>
  <p:transition spd="slow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468082"/>
            <a:ext cx="6589200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79C3DE25-84D8-4933-99EC-63EBC6A3327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3193577"/>
      </p:ext>
    </p:extLst>
  </p:cSld>
  <p:clrMapOvr>
    <a:masterClrMapping/>
  </p:clrMapOvr>
  <p:transition spd="slow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183D2780-66CE-4DD4-8A4D-4C75ECFAC71D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239963"/>
      </p:ext>
    </p:extLst>
  </p:cSld>
  <p:clrMapOvr>
    <a:masterClrMapping/>
  </p:clrMapOvr>
  <p:transition spd="slow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334566"/>
            <a:ext cx="2629584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334567"/>
            <a:ext cx="3790906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198960"/>
            <a:ext cx="2629584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842764E-3084-4532-B380-8D85CE5093E4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134777"/>
      </p:ext>
    </p:extLst>
  </p:cSld>
  <p:clrMapOvr>
    <a:masterClrMapping/>
  </p:clrMapOvr>
  <p:transition spd="slow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3600450"/>
            <a:ext cx="6591985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6" y="476224"/>
            <a:ext cx="6591985" cy="289122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4025504"/>
            <a:ext cx="6591985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09A0162-03F6-4D76-9418-23209A45714D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566721"/>
      </p:ext>
    </p:extLst>
  </p:cSld>
  <p:clrMapOvr>
    <a:masterClrMapping/>
  </p:clrMapOvr>
  <p:transition spd="slow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57200"/>
            <a:ext cx="6591985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265535"/>
            <a:ext cx="6591985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712A227D-9B7C-41A0-8E22-4A5F96CDDEE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484446"/>
      </p:ext>
    </p:extLst>
  </p:cSld>
  <p:clrMapOvr>
    <a:masterClrMapping/>
  </p:clrMapOvr>
  <p:transition spd="slow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2375297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485775"/>
            <a:ext cx="457200" cy="4393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178844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457200"/>
            <a:ext cx="6109587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2628900"/>
            <a:ext cx="5653888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265535"/>
            <a:ext cx="6591985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2433638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91E919BE-713A-463C-B978-2BFD00C4F271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362499"/>
      </p:ext>
    </p:extLst>
  </p:cSld>
  <p:clrMapOvr>
    <a:masterClrMapping/>
  </p:clrMapOvr>
  <p:transition spd="slow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1828801"/>
            <a:ext cx="6591985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3886200"/>
            <a:ext cx="6591985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E58FAB35-3CBA-4BD5-B9F5-0DA2288F5DF5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210797"/>
      </p:ext>
    </p:extLst>
  </p:cSld>
  <p:clrMapOvr>
    <a:masterClrMapping/>
  </p:clrMapOvr>
  <p:transition spd="slow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485775"/>
            <a:ext cx="457200" cy="4393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178844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457200"/>
            <a:ext cx="6109587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3257550"/>
            <a:ext cx="6688292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3886200"/>
            <a:ext cx="6688292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4C9AFC13-C406-4E48-B5FA-E16F5DC5569F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999417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32AC-0E4F-4E5E-922D-01418C3C2FE9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682603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70555"/>
            <a:ext cx="6591984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6" y="3257550"/>
            <a:ext cx="6591985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3886200"/>
            <a:ext cx="6591985" cy="547217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3737373"/>
            <a:ext cx="585788" cy="27384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321AAA22-CA33-4093-A4DD-16C6A6CA08CB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356572"/>
      </p:ext>
    </p:extLst>
  </p:cSld>
  <p:clrMapOvr>
    <a:masterClrMapping/>
  </p:clrMapOvr>
  <p:transition spd="slow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9009F576-72FE-459B-83F4-F12109DE7DB1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849452"/>
      </p:ext>
    </p:extLst>
  </p:cSld>
  <p:clrMapOvr>
    <a:masterClrMapping/>
  </p:clrMapOvr>
  <p:transition spd="slow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470555"/>
            <a:ext cx="1656132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470555"/>
            <a:ext cx="4716348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62AAA292-ADC9-499B-AE49-A6E5188B4D5E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969795"/>
      </p:ext>
    </p:extLst>
  </p:cSld>
  <p:clrMapOvr>
    <a:masterClrMapping/>
  </p:clrMapOvr>
  <p:transition spd="slow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86200" y="4511278"/>
            <a:ext cx="13081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100" b="1" i="0" u="none" strike="noStrike" kern="1200" cap="none" spc="0" normalizeH="0" baseline="0" noProof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571500"/>
            <a:ext cx="5638800" cy="1314450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4000500"/>
            <a:ext cx="86868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350"/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3834632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F8AEEAF-BD70-4160-898F-5E86374BC3A5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6760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8735B0-BAF4-45F1-ACB0-9DE02526325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6154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7244"/>
            <a:ext cx="4038600" cy="39362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E9BDBCC-7B37-43BA-9637-603803F7F3C3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8769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324868D-293D-467D-A805-CD90B891249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4622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6BCE914-A991-4949-8A00-B88B96EA31AC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0083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057C02C5-DC8E-4510-9FB7-4B7CB1972BD8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36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32AC-0E4F-4E5E-922D-01418C3C2FE9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gray">
          <a:xfrm>
            <a:off x="0" y="4893469"/>
            <a:ext cx="9144000" cy="250031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ltGray">
          <a:xfrm>
            <a:off x="0" y="0"/>
            <a:ext cx="9144000" cy="1809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7244"/>
            <a:ext cx="8229600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solidFill>
                  <a:schemeClr val="bg1"/>
                </a:solidFill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4881563"/>
            <a:ext cx="289560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4902994"/>
            <a:ext cx="2133600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b="1"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E3D4A07D-7CA7-4B39-886A-E50BC6B100C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39316"/>
            <a:ext cx="82296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85"/>
            <a:ext cx="91440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144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gray">
          <a:xfrm>
            <a:off x="0" y="4893469"/>
            <a:ext cx="9144000" cy="250031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ltGray">
          <a:xfrm>
            <a:off x="0" y="0"/>
            <a:ext cx="9144000" cy="1809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7244"/>
            <a:ext cx="8229600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solidFill>
                  <a:schemeClr val="bg1"/>
                </a:solidFill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4881563"/>
            <a:ext cx="289560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4902994"/>
            <a:ext cx="2133600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b="1"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E3D4A07D-7CA7-4B39-886A-E50BC6B100C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39316"/>
            <a:ext cx="82296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85"/>
            <a:ext cx="91440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263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gray">
          <a:xfrm>
            <a:off x="0" y="4893469"/>
            <a:ext cx="9144000" cy="250031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ltGray">
          <a:xfrm>
            <a:off x="0" y="0"/>
            <a:ext cx="9144000" cy="1809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7244"/>
            <a:ext cx="8229600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solidFill>
                  <a:schemeClr val="bg1"/>
                </a:solidFill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4881563"/>
            <a:ext cx="289560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4902994"/>
            <a:ext cx="2133600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b="1"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E3D4A07D-7CA7-4B39-886A-E50BC6B100C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39316"/>
            <a:ext cx="82296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85"/>
            <a:ext cx="91440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462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gray">
          <a:xfrm>
            <a:off x="0" y="4893469"/>
            <a:ext cx="9144000" cy="250031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ltGray">
          <a:xfrm>
            <a:off x="0" y="0"/>
            <a:ext cx="9144000" cy="1809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7244"/>
            <a:ext cx="8229600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solidFill>
                  <a:schemeClr val="bg1"/>
                </a:solidFill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4881563"/>
            <a:ext cx="289560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4902994"/>
            <a:ext cx="2133600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b="1"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E3D4A07D-7CA7-4B39-886A-E50BC6B100C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39316"/>
            <a:ext cx="82296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85"/>
            <a:ext cx="91440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601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gray">
          <a:xfrm>
            <a:off x="0" y="4893469"/>
            <a:ext cx="9144000" cy="250031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ltGray">
          <a:xfrm>
            <a:off x="0" y="0"/>
            <a:ext cx="9144000" cy="1809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7244"/>
            <a:ext cx="8229600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solidFill>
                  <a:schemeClr val="bg1"/>
                </a:solidFill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4881563"/>
            <a:ext cx="289560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4902994"/>
            <a:ext cx="2133600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b="1"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E3D4A07D-7CA7-4B39-886A-E50BC6B100C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39316"/>
            <a:ext cx="82296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85"/>
            <a:ext cx="91440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1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171450"/>
            <a:ext cx="1981200" cy="4979194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9" y="0"/>
            <a:ext cx="1952625" cy="5139929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" y="0"/>
            <a:ext cx="182563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467916"/>
            <a:ext cx="6589712" cy="9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1600200"/>
            <a:ext cx="65913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1" y="4601767"/>
            <a:ext cx="766763" cy="2774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4601766"/>
            <a:ext cx="5716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5905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14E58FAD-6005-4453-9AFC-7750CC019A93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84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slow">
    <p:circle/>
  </p:transition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5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171450"/>
            <a:ext cx="1981200" cy="4979194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9" y="0"/>
            <a:ext cx="1952625" cy="5139929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" y="0"/>
            <a:ext cx="182563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467916"/>
            <a:ext cx="6589712" cy="9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1600200"/>
            <a:ext cx="65913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1" y="4601767"/>
            <a:ext cx="766763" cy="2774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4601766"/>
            <a:ext cx="5716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5905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14E58FAD-6005-4453-9AFC-7750CC019A93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5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ransition spd="slow">
    <p:circle/>
  </p:transition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5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171450"/>
            <a:ext cx="1981200" cy="4979194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9" y="0"/>
            <a:ext cx="1952625" cy="5139929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" y="0"/>
            <a:ext cx="182563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467916"/>
            <a:ext cx="6589712" cy="9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1600200"/>
            <a:ext cx="65913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1" y="4601767"/>
            <a:ext cx="766763" cy="2774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4601766"/>
            <a:ext cx="5716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5905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14E58FAD-6005-4453-9AFC-7750CC019A93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297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ransition spd="slow">
    <p:circle/>
  </p:transition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5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171450"/>
            <a:ext cx="1981200" cy="4979194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9" y="0"/>
            <a:ext cx="1952625" cy="5139929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" y="0"/>
            <a:ext cx="182563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467916"/>
            <a:ext cx="6589712" cy="9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1600200"/>
            <a:ext cx="65913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1" y="4601767"/>
            <a:ext cx="766763" cy="2774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4601766"/>
            <a:ext cx="5716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5905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14E58FAD-6005-4453-9AFC-7750CC019A93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50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ransition spd="slow">
    <p:circle/>
  </p:transition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5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171450"/>
            <a:ext cx="1981200" cy="4979194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9" y="0"/>
            <a:ext cx="1952625" cy="5139929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" y="0"/>
            <a:ext cx="182563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467916"/>
            <a:ext cx="6589712" cy="9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1600200"/>
            <a:ext cx="65913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1" y="4601767"/>
            <a:ext cx="766763" cy="2774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4601766"/>
            <a:ext cx="5716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5905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14E58FAD-6005-4453-9AFC-7750CC019A93}" type="slidenum">
              <a:rPr lang="es-ES" alt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ru-RU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7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ransition spd="slow">
    <p:circle/>
  </p:transition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5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gray">
          <a:xfrm>
            <a:off x="0" y="4893469"/>
            <a:ext cx="9144000" cy="250031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ltGray">
          <a:xfrm>
            <a:off x="0" y="0"/>
            <a:ext cx="9144000" cy="1809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7244"/>
            <a:ext cx="8229600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solidFill>
                  <a:schemeClr val="bg1"/>
                </a:solidFill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4881563"/>
            <a:ext cx="289560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4902994"/>
            <a:ext cx="2133600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b="1"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E3D4A07D-7CA7-4B39-886A-E50BC6B100C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39316"/>
            <a:ext cx="82296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85"/>
            <a:ext cx="91440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46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gray">
          <a:xfrm>
            <a:off x="0" y="4893469"/>
            <a:ext cx="9144000" cy="250031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ltGray">
          <a:xfrm>
            <a:off x="0" y="0"/>
            <a:ext cx="9144000" cy="1809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7244"/>
            <a:ext cx="8229600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solidFill>
                  <a:schemeClr val="bg1"/>
                </a:solidFill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4881563"/>
            <a:ext cx="289560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4902994"/>
            <a:ext cx="2133600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b="1"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E3D4A07D-7CA7-4B39-886A-E50BC6B100C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39316"/>
            <a:ext cx="82296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85"/>
            <a:ext cx="91440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302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gray">
          <a:xfrm>
            <a:off x="0" y="4893469"/>
            <a:ext cx="9144000" cy="250031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ltGray">
          <a:xfrm>
            <a:off x="0" y="0"/>
            <a:ext cx="9144000" cy="1809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7244"/>
            <a:ext cx="8229600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solidFill>
                  <a:schemeClr val="bg1"/>
                </a:solidFill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FFFFFF"/>
                </a:solidFill>
                <a:ea typeface="+mn-ea"/>
                <a:cs typeface="+mn-cs"/>
              </a:rPr>
              <a:t>www.themegallery.com</a:t>
            </a: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4881563"/>
            <a:ext cx="289560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>
                <a:solidFill>
                  <a:srgbClr val="1D528D"/>
                </a:solidFill>
                <a:ea typeface="+mn-ea"/>
                <a:cs typeface="+mn-cs"/>
              </a:rPr>
              <a:t>Company Logo</a:t>
            </a:r>
            <a:endParaRPr lang="en-US" kern="120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4902994"/>
            <a:ext cx="2133600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b="1"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E3D4A07D-7CA7-4B39-886A-E50BC6B100C9}" type="slidenum">
              <a:rPr lang="en-US" altLang="ru-RU" kern="1200" smtClean="0">
                <a:solidFill>
                  <a:srgbClr val="1D528D"/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ru-RU" kern="1200" smtClean="0">
              <a:solidFill>
                <a:srgbClr val="1D528D"/>
              </a:solidFill>
              <a:ea typeface="+mn-ea"/>
              <a:cs typeface="+mn-cs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39316"/>
            <a:ext cx="82296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85"/>
            <a:ext cx="91440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015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2.xml"/><Relationship Id="rId6" Type="http://schemas.openxmlformats.org/officeDocument/2006/relationships/hyperlink" Target="https://zen.yandex.ru/media/id/5d6e76feec575b00aea4544b/4-luchshih-prilojeniia-na-russkom-iazyke-chtoby-nauchitsia-meditirovat-5d9f8c6c3639e600ae1ab7f8" TargetMode="Externa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2435" y="-17360"/>
            <a:ext cx="9144000" cy="5143500"/>
            <a:chOff x="0" y="0"/>
            <a:chExt cx="9144000" cy="5143500"/>
          </a:xfrm>
        </p:grpSpPr>
        <p:pic>
          <p:nvPicPr>
            <p:cNvPr id="5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r="61765" b="40087"/>
            <a:stretch>
              <a:fillRect/>
            </a:stretch>
          </p:blipFill>
          <p:spPr bwMode="auto">
            <a:xfrm>
              <a:off x="0" y="0"/>
              <a:ext cx="2786082" cy="2455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l="63726" t="52941"/>
            <a:stretch>
              <a:fillRect/>
            </a:stretch>
          </p:blipFill>
          <p:spPr bwMode="auto">
            <a:xfrm>
              <a:off x="6500826" y="321469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500166" y="357172"/>
            <a:ext cx="7215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0"/>
            <a:ext cx="7056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/>
              <a:t>Г</a:t>
            </a:r>
            <a:r>
              <a:rPr lang="ru-RU" b="1" dirty="0" smtClean="0"/>
              <a:t>осударственное бюджетное профессиональное образовательное учреждение «Челябинский государственный промышленно- гуманитарный </a:t>
            </a:r>
          </a:p>
          <a:p>
            <a:pPr algn="ctr"/>
            <a:r>
              <a:rPr lang="ru-RU" b="1" dirty="0" smtClean="0"/>
              <a:t>техникум имени </a:t>
            </a:r>
            <a:r>
              <a:rPr lang="ru-RU" b="1" dirty="0" err="1" smtClean="0"/>
              <a:t>А.В.Яковлева</a:t>
            </a:r>
            <a:r>
              <a:rPr lang="ru-RU" b="1" dirty="0" smtClean="0"/>
              <a:t>»  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00115"/>
            <a:ext cx="8429684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«Реализация целевой модели наставничества для обучающихся с ОВЗ в процессе подготовки к конкурсу «</a:t>
            </a:r>
            <a:r>
              <a:rPr lang="ru-RU" sz="3600" b="1" dirty="0" err="1" smtClean="0">
                <a:solidFill>
                  <a:srgbClr val="C00000"/>
                </a:solidFill>
              </a:rPr>
              <a:t>Абилимпикс</a:t>
            </a:r>
            <a:r>
              <a:rPr lang="ru-RU" sz="3600" b="1" dirty="0" smtClean="0">
                <a:solidFill>
                  <a:srgbClr val="C00000"/>
                </a:solidFill>
              </a:rPr>
              <a:t>»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(формат «Круглый стол»)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ЗАВЕДУЮЩИЙ ОТДЕЛЕНИЕМ </a:t>
            </a:r>
          </a:p>
          <a:p>
            <a:pPr algn="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ИНКЛЮЗИВНОГО ОБРАЗОВАНИЯ</a:t>
            </a:r>
          </a:p>
          <a:p>
            <a:pPr algn="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Наталья Сергеевна Паньщикова</a:t>
            </a:r>
          </a:p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2021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39" y="43650"/>
            <a:ext cx="711529" cy="714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0444"/>
            <a:ext cx="1968367" cy="162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15616" y="1"/>
            <a:ext cx="7200800" cy="735806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«Развития движения «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-16216" y="-20538"/>
            <a:ext cx="9192681" cy="5135610"/>
            <a:chOff x="-36512" y="0"/>
            <a:chExt cx="9192681" cy="5135610"/>
          </a:xfrm>
        </p:grpSpPr>
        <p:pic>
          <p:nvPicPr>
            <p:cNvPr id="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0"/>
            <a:ext cx="839753" cy="69954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7575"/>
            <a:ext cx="8352928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8DF6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Карвинг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площадки,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эксперта,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заданий,</a:t>
            </a:r>
          </a:p>
          <a:p>
            <a:pPr lvl="0">
              <a:buClr>
                <a:srgbClr val="5B9BD5"/>
              </a:buClr>
            </a:pPr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наставника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ели, задачи,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деятельности;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роблемы;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Результат.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Главный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Егорова, В.В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>
              <a:solidFill>
                <a:srgbClr val="008D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07" y="1560919"/>
            <a:ext cx="2520280" cy="25897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6815100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15616" y="1"/>
            <a:ext cx="7200800" cy="735806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«Развития движения «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-16216" y="-20538"/>
            <a:ext cx="9192681" cy="5135610"/>
            <a:chOff x="-36512" y="0"/>
            <a:chExt cx="9192681" cy="5135610"/>
          </a:xfrm>
        </p:grpSpPr>
        <p:pic>
          <p:nvPicPr>
            <p:cNvPr id="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0"/>
            <a:ext cx="839753" cy="69954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7575"/>
            <a:ext cx="8352928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8DF6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Сухое строительство и штукатурные работы»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площадки,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эксперта,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заданий,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ели, задачи,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деятельности;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роблемы;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Главный эксперт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Ситдикова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Э.Л.</a:t>
            </a:r>
          </a:p>
          <a:p>
            <a:pPr marL="0" indent="0">
              <a:buNone/>
            </a:pPr>
            <a:endParaRPr lang="ru-RU" sz="2000" b="1" dirty="0">
              <a:solidFill>
                <a:srgbClr val="008D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7654"/>
            <a:ext cx="2959950" cy="2518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5140979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15616" y="1"/>
            <a:ext cx="7200800" cy="735806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«Развития движения «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-16216" y="-20538"/>
            <a:ext cx="9192681" cy="5135610"/>
            <a:chOff x="-36512" y="0"/>
            <a:chExt cx="9192681" cy="5135610"/>
          </a:xfrm>
        </p:grpSpPr>
        <p:pic>
          <p:nvPicPr>
            <p:cNvPr id="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0"/>
            <a:ext cx="839753" cy="69954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7575"/>
            <a:ext cx="8352928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8DF6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Сухое строительство и штукатурные работы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участника,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наставника,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ели, задачи,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Наставник, линейный эксперт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Адамчукова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Т.К.</a:t>
            </a:r>
          </a:p>
          <a:p>
            <a:pPr marL="0" indent="0">
              <a:buNone/>
            </a:pPr>
            <a:endParaRPr lang="ru-RU" sz="2000" b="1" dirty="0">
              <a:solidFill>
                <a:srgbClr val="008D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72184"/>
            <a:ext cx="2448271" cy="2395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5834040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15616" y="1"/>
            <a:ext cx="7200800" cy="735806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«Развития движения «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-16216" y="-20538"/>
            <a:ext cx="9192681" cy="5135610"/>
            <a:chOff x="-36512" y="0"/>
            <a:chExt cx="9192681" cy="5135610"/>
          </a:xfrm>
        </p:grpSpPr>
        <p:pic>
          <p:nvPicPr>
            <p:cNvPr id="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0"/>
            <a:ext cx="839753" cy="69954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7575"/>
            <a:ext cx="8352928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8DF6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«Малярное дело» 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площадки,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эксперта,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заданий,</a:t>
            </a:r>
          </a:p>
          <a:p>
            <a:pPr lvl="0">
              <a:buClr>
                <a:srgbClr val="5B9BD5"/>
              </a:buClr>
            </a:pPr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наставника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ели, задачи,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деятельности;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роблемы;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Результат.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Главный эксперт Кускова М.С.</a:t>
            </a:r>
          </a:p>
          <a:p>
            <a:pPr marL="0" indent="0">
              <a:buNone/>
            </a:pPr>
            <a:endParaRPr lang="ru-RU" sz="2000" b="1" dirty="0">
              <a:solidFill>
                <a:srgbClr val="008D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66177"/>
            <a:ext cx="2448272" cy="2495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2700420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15616" y="1"/>
            <a:ext cx="7200800" cy="735806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«Развития движения «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-16216" y="-20538"/>
            <a:ext cx="9192681" cy="5135610"/>
            <a:chOff x="-36512" y="0"/>
            <a:chExt cx="9192681" cy="5135610"/>
          </a:xfrm>
        </p:grpSpPr>
        <p:pic>
          <p:nvPicPr>
            <p:cNvPr id="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0"/>
            <a:ext cx="839753" cy="69954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7575"/>
            <a:ext cx="8352928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8DF6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«Кирпичная кладка» 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участника,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наставника,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ели, задачи,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Наставник, линейный эксперт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Мацик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Т.Г.</a:t>
            </a:r>
          </a:p>
          <a:p>
            <a:pPr marL="0" indent="0">
              <a:buNone/>
            </a:pPr>
            <a:endParaRPr lang="ru-RU" sz="2000" b="1" dirty="0">
              <a:solidFill>
                <a:srgbClr val="008D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87759"/>
            <a:ext cx="2520280" cy="244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7585081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15616" y="1"/>
            <a:ext cx="7200800" cy="735806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«Развития движения «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-16216" y="-20538"/>
            <a:ext cx="9192681" cy="5135610"/>
            <a:chOff x="-36512" y="0"/>
            <a:chExt cx="9192681" cy="5135610"/>
          </a:xfrm>
        </p:grpSpPr>
        <p:pic>
          <p:nvPicPr>
            <p:cNvPr id="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0"/>
            <a:ext cx="839753" cy="69954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7575"/>
            <a:ext cx="8352928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8DF6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«Резьба по дереву» 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участника,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наставника,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ели, задачи,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Наставник, линейный эксперт Захарова Л.М.</a:t>
            </a:r>
          </a:p>
          <a:p>
            <a:pPr marL="0" indent="0">
              <a:buNone/>
            </a:pPr>
            <a:endParaRPr lang="ru-RU" sz="2000" b="1" dirty="0">
              <a:solidFill>
                <a:srgbClr val="008D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74958"/>
            <a:ext cx="2472559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3894537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15616" y="1"/>
            <a:ext cx="7200800" cy="735806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«Развития движения «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-108520" y="7890"/>
            <a:ext cx="9192681" cy="5135610"/>
            <a:chOff x="-36512" y="0"/>
            <a:chExt cx="9192681" cy="5135610"/>
          </a:xfrm>
        </p:grpSpPr>
        <p:pic>
          <p:nvPicPr>
            <p:cNvPr id="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0"/>
            <a:ext cx="839753" cy="69954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7575"/>
            <a:ext cx="8352928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8DF6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«Швея» 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участника,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наставника,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ели, задачи,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Наставник, линейный эксперт Беляева Г.А.</a:t>
            </a:r>
          </a:p>
          <a:p>
            <a:pPr marL="0" indent="0">
              <a:buNone/>
            </a:pPr>
            <a:endParaRPr lang="ru-RU" sz="2000" b="1" dirty="0">
              <a:solidFill>
                <a:srgbClr val="008D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35" y="1419622"/>
            <a:ext cx="2668081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9064900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15616" y="1"/>
            <a:ext cx="7200800" cy="735806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«Развития движения «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-16216" y="-20538"/>
            <a:ext cx="9192681" cy="5135610"/>
            <a:chOff x="-36512" y="0"/>
            <a:chExt cx="9192681" cy="5135610"/>
          </a:xfrm>
        </p:grpSpPr>
        <p:pic>
          <p:nvPicPr>
            <p:cNvPr id="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0"/>
            <a:ext cx="839753" cy="69954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7575"/>
            <a:ext cx="8352928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8DF6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«Вязание крючком» 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участника,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наставника,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ели, задачи,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Наставник, линейный эксперт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Ленда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Г.Н.</a:t>
            </a:r>
          </a:p>
          <a:p>
            <a:pPr marL="0" indent="0">
              <a:buNone/>
            </a:pPr>
            <a:endParaRPr lang="ru-RU" sz="2000" b="1" dirty="0">
              <a:solidFill>
                <a:srgbClr val="008D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9622"/>
            <a:ext cx="3571312" cy="2378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497467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5"/>
          <p:cNvSpPr>
            <a:spLocks noGrp="1"/>
          </p:cNvSpPr>
          <p:nvPr>
            <p:ph type="ctrTitle"/>
          </p:nvPr>
        </p:nvSpPr>
        <p:spPr>
          <a:xfrm>
            <a:off x="1709738" y="571501"/>
            <a:ext cx="5832872" cy="554831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5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33588" y="4000500"/>
            <a:ext cx="3402806" cy="2857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 flipH="1">
            <a:off x="8001000" y="4881563"/>
            <a:ext cx="34529" cy="217885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 dirty="0">
              <a:solidFill>
                <a:srgbClr val="1D528D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94235" y="557213"/>
            <a:ext cx="6163865" cy="11882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</a:t>
            </a:r>
            <a:r>
              <a:rPr lang="en-US" altLang="ru-RU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500" kern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целостная, комплексная система взаимодействия психолога с человеком для оказания ему психологической помощи, социальной поддержки и решения психологических проблем.</a:t>
            </a:r>
            <a:endParaRPr lang="ru-RU" sz="15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2" y="2031207"/>
            <a:ext cx="4402931" cy="28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7"/>
          <p:cNvGrpSpPr/>
          <p:nvPr/>
        </p:nvGrpSpPr>
        <p:grpSpPr>
          <a:xfrm>
            <a:off x="0" y="-10049"/>
            <a:ext cx="9192681" cy="5135610"/>
            <a:chOff x="-36512" y="0"/>
            <a:chExt cx="9192681" cy="5135610"/>
          </a:xfrm>
        </p:grpSpPr>
        <p:pic>
          <p:nvPicPr>
            <p:cNvPr id="9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3549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srgbClr val="1D528D"/>
                </a:solidFill>
                <a:latin typeface="Verdana"/>
                <a:ea typeface="+mn-ea"/>
                <a:cs typeface="+mn-cs"/>
              </a:rPr>
              <a:t>Company Logo</a:t>
            </a: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ltGray">
          <a:xfrm>
            <a:off x="1190625" y="1059656"/>
            <a:ext cx="4410075" cy="337185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50" kern="1200">
              <a:solidFill>
                <a:srgbClr val="1D528D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blackWhite">
          <a:xfrm>
            <a:off x="1385888" y="1543050"/>
            <a:ext cx="3028950" cy="7429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 с родителями</a:t>
            </a:r>
            <a:endParaRPr lang="en-US" sz="2400" b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blackWhite">
          <a:xfrm>
            <a:off x="1393031" y="2456260"/>
            <a:ext cx="3028950" cy="7429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 с педагогами</a:t>
            </a:r>
            <a:endParaRPr lang="en-US" sz="2400" b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blackWhite">
          <a:xfrm>
            <a:off x="1421606" y="3368279"/>
            <a:ext cx="3028950" cy="7429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 со студентами –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участниками</a:t>
            </a:r>
            <a:endParaRPr lang="en-US" sz="2400" b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6084094" y="0"/>
            <a:ext cx="1916906" cy="5143500"/>
            <a:chOff x="4150" y="0"/>
            <a:chExt cx="1610" cy="4320"/>
          </a:xfrm>
        </p:grpSpPr>
        <p:sp>
          <p:nvSpPr>
            <p:cNvPr id="9228" name="Rectangle 9"/>
            <p:cNvSpPr>
              <a:spLocks noChangeArrowheads="1"/>
            </p:cNvSpPr>
            <p:nvPr/>
          </p:nvSpPr>
          <p:spPr bwMode="auto">
            <a:xfrm>
              <a:off x="4150" y="4110"/>
              <a:ext cx="1406" cy="2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9" name="Rectangle 10"/>
            <p:cNvSpPr>
              <a:spLocks noChangeArrowheads="1"/>
            </p:cNvSpPr>
            <p:nvPr/>
          </p:nvSpPr>
          <p:spPr bwMode="auto">
            <a:xfrm>
              <a:off x="4263" y="0"/>
              <a:ext cx="1497" cy="1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262063" y="107156"/>
            <a:ext cx="6524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работы психологического сопровождения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5589985" y="1764506"/>
            <a:ext cx="2411015" cy="22050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500" b="1" kern="1200" dirty="0">
                <a:solidFill>
                  <a:srgbClr val="1D528D">
                    <a:lumMod val="50000"/>
                  </a:srgb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Психологическое</a:t>
            </a: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500" b="1" kern="1200" dirty="0">
                <a:solidFill>
                  <a:srgbClr val="1D52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</a:p>
        </p:txBody>
      </p:sp>
      <p:pic>
        <p:nvPicPr>
          <p:cNvPr id="922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72" y="804862"/>
            <a:ext cx="132754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7"/>
          <p:cNvGrpSpPr/>
          <p:nvPr/>
        </p:nvGrpSpPr>
        <p:grpSpPr>
          <a:xfrm>
            <a:off x="0" y="-10049"/>
            <a:ext cx="9192681" cy="5135610"/>
            <a:chOff x="-36512" y="0"/>
            <a:chExt cx="9192681" cy="5135610"/>
          </a:xfrm>
        </p:grpSpPr>
        <p:pic>
          <p:nvPicPr>
            <p:cNvPr id="1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5826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43819"/>
            <a:ext cx="9144000" cy="5143500"/>
            <a:chOff x="0" y="0"/>
            <a:chExt cx="9144000" cy="5143500"/>
          </a:xfrm>
        </p:grpSpPr>
        <p:pic>
          <p:nvPicPr>
            <p:cNvPr id="5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r="61765" b="40087"/>
            <a:stretch>
              <a:fillRect/>
            </a:stretch>
          </p:blipFill>
          <p:spPr bwMode="auto">
            <a:xfrm>
              <a:off x="0" y="0"/>
              <a:ext cx="2786082" cy="2455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l="63726" t="52941"/>
            <a:stretch>
              <a:fillRect/>
            </a:stretch>
          </p:blipFill>
          <p:spPr bwMode="auto">
            <a:xfrm>
              <a:off x="6500826" y="321469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1259632" y="201403"/>
            <a:ext cx="7744944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/>
            </a:r>
            <a:b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43558"/>
            <a:ext cx="8681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DF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Объект 8"/>
          <p:cNvPicPr>
            <a:picLocks/>
          </p:cNvPicPr>
          <p:nvPr/>
        </p:nvPicPr>
        <p:blipFill rotWithShape="1">
          <a:blip r:embed="rId4"/>
          <a:srcRect l="26149" t="13558" r="6766" b="8135"/>
          <a:stretch/>
        </p:blipFill>
        <p:spPr bwMode="auto">
          <a:xfrm>
            <a:off x="1071538" y="357172"/>
            <a:ext cx="7384774" cy="4432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30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 dirty="0">
              <a:solidFill>
                <a:srgbClr val="FFFFF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0243" name="Freeform 4"/>
          <p:cNvSpPr>
            <a:spLocks noEditPoints="1"/>
          </p:cNvSpPr>
          <p:nvPr/>
        </p:nvSpPr>
        <p:spPr bwMode="gray">
          <a:xfrm>
            <a:off x="1469232" y="1508522"/>
            <a:ext cx="3588544" cy="3456384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1350" kern="1200">
              <a:solidFill>
                <a:srgbClr val="1D528D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Улыбающееся лицо 10"/>
          <p:cNvSpPr/>
          <p:nvPr/>
        </p:nvSpPr>
        <p:spPr>
          <a:xfrm>
            <a:off x="1148954" y="4317206"/>
            <a:ext cx="485775" cy="4857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350" kern="120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10245" name="Группа 78"/>
          <p:cNvGrpSpPr>
            <a:grpSpLocks/>
          </p:cNvGrpSpPr>
          <p:nvPr/>
        </p:nvGrpSpPr>
        <p:grpSpPr bwMode="auto">
          <a:xfrm>
            <a:off x="3083719" y="1075135"/>
            <a:ext cx="431006" cy="377428"/>
            <a:chOff x="1500166" y="3214686"/>
            <a:chExt cx="1785950" cy="1611132"/>
          </a:xfrm>
        </p:grpSpPr>
        <p:sp>
          <p:nvSpPr>
            <p:cNvPr id="10277" name="Oval 40"/>
            <p:cNvSpPr>
              <a:spLocks noChangeArrowheads="1"/>
            </p:cNvSpPr>
            <p:nvPr/>
          </p:nvSpPr>
          <p:spPr bwMode="gray">
            <a:xfrm rot="-772996">
              <a:off x="1519185" y="3954962"/>
              <a:ext cx="1574271" cy="870856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278" name="Group 41"/>
            <p:cNvGrpSpPr>
              <a:grpSpLocks/>
            </p:cNvGrpSpPr>
            <p:nvPr/>
          </p:nvGrpSpPr>
          <p:grpSpPr bwMode="auto">
            <a:xfrm>
              <a:off x="1500166" y="3214686"/>
              <a:ext cx="1785950" cy="1581604"/>
              <a:chOff x="732" y="2112"/>
              <a:chExt cx="842" cy="952"/>
            </a:xfrm>
          </p:grpSpPr>
          <p:sp>
            <p:nvSpPr>
              <p:cNvPr id="10279" name="Oval 42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0" name="Oval 43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1" name="Oval 44"/>
              <p:cNvSpPr>
                <a:spLocks noChangeArrowheads="1"/>
              </p:cNvSpPr>
              <p:nvPr/>
            </p:nvSpPr>
            <p:spPr bwMode="gray">
              <a:xfrm rot="-2514868">
                <a:off x="774" y="2118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2" name="Oval 45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Text Box 46"/>
              <p:cNvSpPr txBox="1">
                <a:spLocks noChangeArrowheads="1"/>
              </p:cNvSpPr>
              <p:nvPr/>
            </p:nvSpPr>
            <p:spPr bwMode="gray">
              <a:xfrm>
                <a:off x="946" y="2234"/>
                <a:ext cx="347" cy="8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ru-RU" sz="1500" b="1" kern="1200" dirty="0">
                    <a:solidFill>
                      <a:srgbClr val="1D528D">
                        <a:lumMod val="75000"/>
                      </a:srgbClr>
                    </a:solidFill>
                    <a:latin typeface="Arial" charset="0"/>
                    <a:ea typeface="+mn-ea"/>
                    <a:cs typeface="+mn-cs"/>
                  </a:rPr>
                  <a:t>1</a:t>
                </a:r>
                <a:endParaRPr lang="en-US" sz="1500" b="1" kern="1200" dirty="0">
                  <a:solidFill>
                    <a:srgbClr val="1D528D">
                      <a:lumMod val="75000"/>
                    </a:srgbClr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46" name="Группа 78"/>
          <p:cNvGrpSpPr>
            <a:grpSpLocks/>
          </p:cNvGrpSpPr>
          <p:nvPr/>
        </p:nvGrpSpPr>
        <p:grpSpPr bwMode="auto">
          <a:xfrm>
            <a:off x="4670822" y="2970610"/>
            <a:ext cx="852488" cy="971550"/>
            <a:chOff x="1500166" y="3214686"/>
            <a:chExt cx="1785950" cy="1611132"/>
          </a:xfrm>
        </p:grpSpPr>
        <p:sp>
          <p:nvSpPr>
            <p:cNvPr id="10270" name="Oval 40"/>
            <p:cNvSpPr>
              <a:spLocks noChangeArrowheads="1"/>
            </p:cNvSpPr>
            <p:nvPr/>
          </p:nvSpPr>
          <p:spPr bwMode="gray">
            <a:xfrm rot="-772996">
              <a:off x="1519185" y="3954962"/>
              <a:ext cx="1574271" cy="870856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271" name="Group 41"/>
            <p:cNvGrpSpPr>
              <a:grpSpLocks/>
            </p:cNvGrpSpPr>
            <p:nvPr/>
          </p:nvGrpSpPr>
          <p:grpSpPr bwMode="auto">
            <a:xfrm>
              <a:off x="1500166" y="3214686"/>
              <a:ext cx="1785950" cy="1428760"/>
              <a:chOff x="732" y="2112"/>
              <a:chExt cx="842" cy="860"/>
            </a:xfrm>
          </p:grpSpPr>
          <p:sp>
            <p:nvSpPr>
              <p:cNvPr id="10272" name="Oval 42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3" name="Oval 43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4" name="Oval 44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5" name="Oval 45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Text Box 46"/>
              <p:cNvSpPr txBox="1">
                <a:spLocks noChangeArrowheads="1"/>
              </p:cNvSpPr>
              <p:nvPr/>
            </p:nvSpPr>
            <p:spPr bwMode="gray">
              <a:xfrm>
                <a:off x="978" y="2358"/>
                <a:ext cx="288" cy="32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ru-RU" sz="1500" b="1" kern="1200" dirty="0">
                    <a:solidFill>
                      <a:srgbClr val="1D528D">
                        <a:lumMod val="75000"/>
                      </a:srgbClr>
                    </a:solidFill>
                    <a:latin typeface="Arial" charset="0"/>
                    <a:ea typeface="+mn-ea"/>
                    <a:cs typeface="+mn-cs"/>
                  </a:rPr>
                  <a:t>4</a:t>
                </a:r>
                <a:endParaRPr lang="en-US" sz="1500" b="1" kern="1200" dirty="0">
                  <a:solidFill>
                    <a:srgbClr val="1D528D">
                      <a:lumMod val="75000"/>
                    </a:srgbClr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47" name="Группа 78"/>
          <p:cNvGrpSpPr>
            <a:grpSpLocks/>
          </p:cNvGrpSpPr>
          <p:nvPr/>
        </p:nvGrpSpPr>
        <p:grpSpPr bwMode="auto">
          <a:xfrm>
            <a:off x="2583657" y="2878932"/>
            <a:ext cx="756047" cy="702469"/>
            <a:chOff x="1500166" y="3214686"/>
            <a:chExt cx="1785950" cy="1611132"/>
          </a:xfrm>
        </p:grpSpPr>
        <p:sp>
          <p:nvSpPr>
            <p:cNvPr id="10263" name="Oval 40"/>
            <p:cNvSpPr>
              <a:spLocks noChangeArrowheads="1"/>
            </p:cNvSpPr>
            <p:nvPr/>
          </p:nvSpPr>
          <p:spPr bwMode="gray">
            <a:xfrm rot="-772996">
              <a:off x="1519185" y="3954962"/>
              <a:ext cx="1574271" cy="870856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264" name="Group 41"/>
            <p:cNvGrpSpPr>
              <a:grpSpLocks/>
            </p:cNvGrpSpPr>
            <p:nvPr/>
          </p:nvGrpSpPr>
          <p:grpSpPr bwMode="auto">
            <a:xfrm>
              <a:off x="1500166" y="3214686"/>
              <a:ext cx="1785950" cy="1428760"/>
              <a:chOff x="732" y="2112"/>
              <a:chExt cx="842" cy="860"/>
            </a:xfrm>
          </p:grpSpPr>
          <p:sp>
            <p:nvSpPr>
              <p:cNvPr id="10265" name="Oval 42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66" name="Oval 43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67" name="Oval 44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68" name="Oval 45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Text Box 46"/>
              <p:cNvSpPr txBox="1">
                <a:spLocks noChangeArrowheads="1"/>
              </p:cNvSpPr>
              <p:nvPr/>
            </p:nvSpPr>
            <p:spPr bwMode="gray">
              <a:xfrm>
                <a:off x="957" y="2359"/>
                <a:ext cx="325" cy="4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ru-RU" sz="1500" b="1" kern="1200" dirty="0">
                    <a:solidFill>
                      <a:srgbClr val="1D528D">
                        <a:lumMod val="75000"/>
                      </a:srgbClr>
                    </a:solidFill>
                    <a:latin typeface="Arial" charset="0"/>
                    <a:ea typeface="+mn-ea"/>
                    <a:cs typeface="+mn-cs"/>
                  </a:rPr>
                  <a:t>3</a:t>
                </a:r>
                <a:endParaRPr lang="en-US" sz="1500" b="1" kern="1200" dirty="0">
                  <a:solidFill>
                    <a:srgbClr val="1D528D">
                      <a:lumMod val="75000"/>
                    </a:srgbClr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48" name="Группа 78"/>
          <p:cNvGrpSpPr>
            <a:grpSpLocks/>
          </p:cNvGrpSpPr>
          <p:nvPr/>
        </p:nvGrpSpPr>
        <p:grpSpPr bwMode="auto">
          <a:xfrm>
            <a:off x="2370535" y="1939529"/>
            <a:ext cx="594122" cy="540544"/>
            <a:chOff x="1500166" y="3214686"/>
            <a:chExt cx="1785950" cy="1611132"/>
          </a:xfrm>
        </p:grpSpPr>
        <p:sp>
          <p:nvSpPr>
            <p:cNvPr id="10256" name="Oval 40"/>
            <p:cNvSpPr>
              <a:spLocks noChangeArrowheads="1"/>
            </p:cNvSpPr>
            <p:nvPr/>
          </p:nvSpPr>
          <p:spPr bwMode="gray">
            <a:xfrm rot="-772996">
              <a:off x="1519185" y="3954962"/>
              <a:ext cx="1574271" cy="870856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257" name="Group 41"/>
            <p:cNvGrpSpPr>
              <a:grpSpLocks/>
            </p:cNvGrpSpPr>
            <p:nvPr/>
          </p:nvGrpSpPr>
          <p:grpSpPr bwMode="auto">
            <a:xfrm>
              <a:off x="1500166" y="3214686"/>
              <a:ext cx="1785950" cy="1428760"/>
              <a:chOff x="732" y="2112"/>
              <a:chExt cx="842" cy="860"/>
            </a:xfrm>
          </p:grpSpPr>
          <p:sp>
            <p:nvSpPr>
              <p:cNvPr id="10258" name="Oval 42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59" name="Oval 43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60" name="Oval 44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61" name="Oval 45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Text Box 46"/>
              <p:cNvSpPr txBox="1">
                <a:spLocks noChangeArrowheads="1"/>
              </p:cNvSpPr>
              <p:nvPr/>
            </p:nvSpPr>
            <p:spPr bwMode="gray">
              <a:xfrm>
                <a:off x="913" y="2358"/>
                <a:ext cx="414" cy="5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ru-RU" sz="1500" b="1" kern="1200" dirty="0">
                    <a:solidFill>
                      <a:srgbClr val="1D528D">
                        <a:lumMod val="75000"/>
                      </a:srgbClr>
                    </a:solidFill>
                    <a:latin typeface="Arial" charset="0"/>
                    <a:ea typeface="+mn-ea"/>
                    <a:cs typeface="+mn-cs"/>
                  </a:rPr>
                  <a:t>2</a:t>
                </a:r>
                <a:endParaRPr lang="en-US" sz="1500" b="1" kern="1200" dirty="0">
                  <a:solidFill>
                    <a:srgbClr val="1D528D">
                      <a:lumMod val="75000"/>
                    </a:srgbClr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3508772" y="903685"/>
            <a:ext cx="3508772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500" b="1" kern="1200" dirty="0">
                <a:solidFill>
                  <a:srgbClr val="1D528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Психологическая диагностика участников</a:t>
            </a:r>
          </a:p>
        </p:txBody>
      </p:sp>
      <p:sp>
        <p:nvSpPr>
          <p:cNvPr id="10250" name="Заголовок 1"/>
          <p:cNvSpPr>
            <a:spLocks noGrp="1"/>
          </p:cNvSpPr>
          <p:nvPr>
            <p:ph type="title"/>
          </p:nvPr>
        </p:nvSpPr>
        <p:spPr>
          <a:xfrm>
            <a:off x="1485900" y="239316"/>
            <a:ext cx="6354366" cy="422672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психологического сопровождения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36"/>
          <p:cNvSpPr>
            <a:spLocks noChangeArrowheads="1"/>
          </p:cNvSpPr>
          <p:nvPr/>
        </p:nvSpPr>
        <p:spPr bwMode="auto">
          <a:xfrm>
            <a:off x="3005137" y="1946673"/>
            <a:ext cx="3509963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500" b="1" kern="1200" dirty="0">
                <a:solidFill>
                  <a:srgbClr val="1D528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Психологическое консультирование</a:t>
            </a:r>
          </a:p>
        </p:txBody>
      </p:sp>
      <p:sp>
        <p:nvSpPr>
          <p:cNvPr id="46" name="Прямоугольник 36"/>
          <p:cNvSpPr>
            <a:spLocks noChangeArrowheads="1"/>
          </p:cNvSpPr>
          <p:nvPr/>
        </p:nvSpPr>
        <p:spPr bwMode="auto">
          <a:xfrm>
            <a:off x="3208735" y="2489598"/>
            <a:ext cx="3750469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500" b="1" kern="1200" dirty="0">
                <a:solidFill>
                  <a:srgbClr val="1D528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Коррекционно-развивающая деятельность</a:t>
            </a:r>
          </a:p>
        </p:txBody>
      </p:sp>
      <p:sp>
        <p:nvSpPr>
          <p:cNvPr id="47" name="Прямоугольник 36"/>
          <p:cNvSpPr>
            <a:spLocks noChangeArrowheads="1"/>
          </p:cNvSpPr>
          <p:nvPr/>
        </p:nvSpPr>
        <p:spPr bwMode="auto">
          <a:xfrm>
            <a:off x="5479257" y="3024188"/>
            <a:ext cx="1754981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500" b="1" kern="1200" dirty="0">
                <a:solidFill>
                  <a:srgbClr val="1D528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Рефлексия</a:t>
            </a:r>
          </a:p>
        </p:txBody>
      </p:sp>
      <p:pic>
        <p:nvPicPr>
          <p:cNvPr id="102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10" y="3501629"/>
            <a:ext cx="2490788" cy="163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182291"/>
            <a:ext cx="1087041" cy="13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Группа 7"/>
          <p:cNvGrpSpPr/>
          <p:nvPr/>
        </p:nvGrpSpPr>
        <p:grpSpPr>
          <a:xfrm>
            <a:off x="0" y="-10049"/>
            <a:ext cx="9192681" cy="5135610"/>
            <a:chOff x="-36512" y="0"/>
            <a:chExt cx="9192681" cy="5135610"/>
          </a:xfrm>
        </p:grpSpPr>
        <p:pic>
          <p:nvPicPr>
            <p:cNvPr id="48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4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4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0217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7335" y="1491853"/>
            <a:ext cx="36195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500" b="1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500" b="1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500" b="1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268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8883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7"/>
          <p:cNvGrpSpPr/>
          <p:nvPr/>
        </p:nvGrpSpPr>
        <p:grpSpPr>
          <a:xfrm>
            <a:off x="0" y="-10049"/>
            <a:ext cx="9192681" cy="5135610"/>
            <a:chOff x="-36512" y="0"/>
            <a:chExt cx="9192681" cy="5135610"/>
          </a:xfrm>
        </p:grpSpPr>
        <p:pic>
          <p:nvPicPr>
            <p:cNvPr id="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7" y="4158"/>
            <a:ext cx="839753" cy="699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8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186088812"/>
              </p:ext>
            </p:extLst>
          </p:nvPr>
        </p:nvGraphicFramePr>
        <p:xfrm>
          <a:off x="1410868" y="857238"/>
          <a:ext cx="6347486" cy="409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1464469" y="214313"/>
            <a:ext cx="6161485" cy="58936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defTabSz="685800">
              <a:buClrTx/>
              <a:defRPr/>
            </a:pPr>
            <a:r>
              <a:rPr lang="ru-RU" sz="2100" b="1" dirty="0">
                <a:solidFill>
                  <a:srgbClr val="17457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Способы снятия эмоционального напряжения</a:t>
            </a:r>
            <a:endParaRPr lang="ru-RU" altLang="ru-RU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51920" y="3143189"/>
            <a:ext cx="3881190" cy="508681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ru-RU" sz="1200" b="1" kern="1200" dirty="0">
                <a:solidFill>
                  <a:srgbClr val="1D528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успокаивающее дыхание – выдох почти в 2 раза длиннее вдоха. При мобилизирующем дыхании – после вдоха задерживаем дыхание.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14750" y="4299942"/>
            <a:ext cx="4039791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b="1" kern="1200" dirty="0">
                <a:solidFill>
                  <a:srgbClr val="1D528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https://zen.yandex.ru/media/id/5d6e76feec575b00aea4544b/4-luchshih-prilojeniia-na-russkom-iazyke-chtoby-nauchitsia-meditirovat-5d9f8c6c3639e600ae1ab7f8</a:t>
            </a:r>
            <a:endParaRPr lang="ru-RU" sz="900" b="1" kern="1200" dirty="0">
              <a:solidFill>
                <a:srgbClr val="1D528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7"/>
          <p:cNvGrpSpPr/>
          <p:nvPr/>
        </p:nvGrpSpPr>
        <p:grpSpPr>
          <a:xfrm>
            <a:off x="0" y="-10049"/>
            <a:ext cx="9192681" cy="5135610"/>
            <a:chOff x="-36512" y="0"/>
            <a:chExt cx="9192681" cy="5135610"/>
          </a:xfrm>
        </p:grpSpPr>
        <p:pic>
          <p:nvPicPr>
            <p:cNvPr id="10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7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7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7" y="4158"/>
            <a:ext cx="839753" cy="699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38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95486"/>
            <a:ext cx="6190258" cy="257509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1600" dirty="0" smtClean="0">
                <a:solidFill>
                  <a:srgbClr val="000099"/>
                </a:solidFill>
              </a:rPr>
              <a:t>Основные итоги психолого-педагогического сопровождения участников:</a:t>
            </a:r>
          </a:p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Комплексная система мотивации и подготовки</a:t>
            </a:r>
          </a:p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Моральная поддержка</a:t>
            </a:r>
          </a:p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Установка на успех</a:t>
            </a:r>
          </a:p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Постоянное взаимодействие</a:t>
            </a:r>
          </a:p>
          <a:p>
            <a:pPr>
              <a:defRPr/>
            </a:pPr>
            <a:endParaRPr lang="ru-RU" dirty="0"/>
          </a:p>
          <a:p>
            <a:pPr marL="0" indent="0">
              <a:buNone/>
              <a:defRPr/>
            </a:pPr>
            <a:endParaRPr lang="ru-RU" dirty="0" smtClean="0"/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1433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60" y="2409826"/>
            <a:ext cx="4508897" cy="24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7"/>
          <p:cNvGrpSpPr/>
          <p:nvPr/>
        </p:nvGrpSpPr>
        <p:grpSpPr>
          <a:xfrm>
            <a:off x="0" y="-10049"/>
            <a:ext cx="9192681" cy="5135610"/>
            <a:chOff x="-36512" y="0"/>
            <a:chExt cx="9192681" cy="5135610"/>
          </a:xfrm>
        </p:grpSpPr>
        <p:pic>
          <p:nvPicPr>
            <p:cNvPr id="5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7" y="4158"/>
            <a:ext cx="839753" cy="699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4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7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>
                <a:solidFill>
                  <a:srgbClr val="1D528D"/>
                </a:solidFill>
                <a:latin typeface="Verdana"/>
                <a:ea typeface="+mn-ea"/>
                <a:cs typeface="+mn-cs"/>
              </a:rPr>
              <a:t>Company Logo</a:t>
            </a: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3446861" y="1452354"/>
            <a:ext cx="2168488" cy="1375351"/>
            <a:chOff x="4071" y="1716"/>
            <a:chExt cx="1006" cy="825"/>
          </a:xfrm>
        </p:grpSpPr>
        <p:sp>
          <p:nvSpPr>
            <p:cNvPr id="13389" name="Oval 4"/>
            <p:cNvSpPr>
              <a:spLocks noChangeArrowheads="1"/>
            </p:cNvSpPr>
            <p:nvPr/>
          </p:nvSpPr>
          <p:spPr bwMode="gray">
            <a:xfrm>
              <a:off x="4071" y="2001"/>
              <a:ext cx="121" cy="2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90" name="Oval 5"/>
            <p:cNvSpPr>
              <a:spLocks noChangeArrowheads="1"/>
            </p:cNvSpPr>
            <p:nvPr/>
          </p:nvSpPr>
          <p:spPr bwMode="gray">
            <a:xfrm>
              <a:off x="4073" y="2010"/>
              <a:ext cx="121" cy="253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91" name="Oval 6"/>
            <p:cNvSpPr>
              <a:spLocks noChangeArrowheads="1"/>
            </p:cNvSpPr>
            <p:nvPr/>
          </p:nvSpPr>
          <p:spPr bwMode="gray">
            <a:xfrm>
              <a:off x="4131" y="2001"/>
              <a:ext cx="946" cy="253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92" name="Oval 7"/>
            <p:cNvSpPr>
              <a:spLocks noChangeArrowheads="1"/>
            </p:cNvSpPr>
            <p:nvPr/>
          </p:nvSpPr>
          <p:spPr bwMode="gray">
            <a:xfrm>
              <a:off x="4128" y="1996"/>
              <a:ext cx="946" cy="253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93" name="Oval 8"/>
            <p:cNvSpPr>
              <a:spLocks noChangeArrowheads="1"/>
            </p:cNvSpPr>
            <p:nvPr/>
          </p:nvSpPr>
          <p:spPr bwMode="gray">
            <a:xfrm>
              <a:off x="4178" y="2001"/>
              <a:ext cx="852" cy="25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394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3395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96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97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98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317" name="AutoShape 15"/>
          <p:cNvSpPr>
            <a:spLocks noChangeArrowheads="1"/>
          </p:cNvSpPr>
          <p:nvPr/>
        </p:nvSpPr>
        <p:spPr bwMode="gray">
          <a:xfrm rot="18918162">
            <a:off x="5792391" y="1614488"/>
            <a:ext cx="457200" cy="3429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1350" b="0" kern="1200">
              <a:solidFill>
                <a:srgbClr val="1D528D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8" name="AutoShape 16"/>
          <p:cNvSpPr>
            <a:spLocks noChangeArrowheads="1"/>
          </p:cNvSpPr>
          <p:nvPr/>
        </p:nvSpPr>
        <p:spPr bwMode="gray">
          <a:xfrm rot="6829424">
            <a:off x="3625454" y="3112294"/>
            <a:ext cx="457200" cy="3429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1350" b="0" kern="1200">
              <a:solidFill>
                <a:srgbClr val="1D528D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9" name="AutoShape 17"/>
          <p:cNvSpPr>
            <a:spLocks noChangeArrowheads="1"/>
          </p:cNvSpPr>
          <p:nvPr/>
        </p:nvSpPr>
        <p:spPr bwMode="gray">
          <a:xfrm rot="13131740">
            <a:off x="3017044" y="1638300"/>
            <a:ext cx="457200" cy="3429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1350" b="0" kern="1200">
              <a:solidFill>
                <a:srgbClr val="1D528D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20" name="AutoShape 18"/>
          <p:cNvSpPr>
            <a:spLocks noChangeArrowheads="1"/>
          </p:cNvSpPr>
          <p:nvPr/>
        </p:nvSpPr>
        <p:spPr bwMode="gray">
          <a:xfrm rot="2849649">
            <a:off x="5853113" y="2397919"/>
            <a:ext cx="457200" cy="3429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1350" b="0" kern="1200">
              <a:solidFill>
                <a:srgbClr val="1D528D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21" name="Text Box 19"/>
          <p:cNvSpPr txBox="1">
            <a:spLocks noChangeArrowheads="1"/>
          </p:cNvSpPr>
          <p:nvPr/>
        </p:nvSpPr>
        <p:spPr bwMode="gray">
          <a:xfrm>
            <a:off x="3918585" y="1982391"/>
            <a:ext cx="14282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УЧАСТНИК</a:t>
            </a:r>
            <a:endParaRPr lang="en-US" altLang="ru-RU" sz="18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322" name="Group 32"/>
          <p:cNvGrpSpPr>
            <a:grpSpLocks/>
          </p:cNvGrpSpPr>
          <p:nvPr/>
        </p:nvGrpSpPr>
        <p:grpSpPr bwMode="auto">
          <a:xfrm>
            <a:off x="5180937" y="2974180"/>
            <a:ext cx="2583305" cy="819299"/>
            <a:chOff x="864" y="1776"/>
            <a:chExt cx="851" cy="734"/>
          </a:xfrm>
        </p:grpSpPr>
        <p:sp>
          <p:nvSpPr>
            <p:cNvPr id="13379" name="Oval 33"/>
            <p:cNvSpPr>
              <a:spLocks noChangeArrowheads="1"/>
            </p:cNvSpPr>
            <p:nvPr/>
          </p:nvSpPr>
          <p:spPr bwMode="gray">
            <a:xfrm>
              <a:off x="864" y="1971"/>
              <a:ext cx="86" cy="3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0" name="Oval 34"/>
            <p:cNvSpPr>
              <a:spLocks noChangeArrowheads="1"/>
            </p:cNvSpPr>
            <p:nvPr/>
          </p:nvSpPr>
          <p:spPr bwMode="gray">
            <a:xfrm>
              <a:off x="864" y="1971"/>
              <a:ext cx="86" cy="378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1" name="Oval 35"/>
            <p:cNvSpPr>
              <a:spLocks noChangeArrowheads="1"/>
            </p:cNvSpPr>
            <p:nvPr/>
          </p:nvSpPr>
          <p:spPr bwMode="gray">
            <a:xfrm>
              <a:off x="923" y="1971"/>
              <a:ext cx="792" cy="378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2" name="Oval 36"/>
            <p:cNvSpPr>
              <a:spLocks noChangeArrowheads="1"/>
            </p:cNvSpPr>
            <p:nvPr/>
          </p:nvSpPr>
          <p:spPr bwMode="gray">
            <a:xfrm>
              <a:off x="912" y="1957"/>
              <a:ext cx="791" cy="378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3" name="Oval 37"/>
            <p:cNvSpPr>
              <a:spLocks noChangeArrowheads="1"/>
            </p:cNvSpPr>
            <p:nvPr/>
          </p:nvSpPr>
          <p:spPr bwMode="gray">
            <a:xfrm>
              <a:off x="966" y="1971"/>
              <a:ext cx="712" cy="37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4" name="Oval 38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5" name="Oval 39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6" name="Oval 40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7" name="Oval 41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8" name="Text Box 42"/>
            <p:cNvSpPr txBox="1">
              <a:spLocks noChangeArrowheads="1"/>
            </p:cNvSpPr>
            <p:nvPr/>
          </p:nvSpPr>
          <p:spPr bwMode="gray">
            <a:xfrm>
              <a:off x="1016" y="2016"/>
              <a:ext cx="64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ru-RU" altLang="ru-RU" sz="15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АДМИНИСТРАЦИЯ</a:t>
              </a:r>
              <a:endParaRPr lang="en-US" altLang="ru-RU"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323" name="Группа 85"/>
          <p:cNvGrpSpPr>
            <a:grpSpLocks/>
          </p:cNvGrpSpPr>
          <p:nvPr/>
        </p:nvGrpSpPr>
        <p:grpSpPr bwMode="auto">
          <a:xfrm>
            <a:off x="1410892" y="1075357"/>
            <a:ext cx="1653215" cy="689990"/>
            <a:chOff x="357159" y="1433795"/>
            <a:chExt cx="2204302" cy="919993"/>
          </a:xfrm>
        </p:grpSpPr>
        <p:grpSp>
          <p:nvGrpSpPr>
            <p:cNvPr id="13368" name="Group 43"/>
            <p:cNvGrpSpPr>
              <a:grpSpLocks/>
            </p:cNvGrpSpPr>
            <p:nvPr/>
          </p:nvGrpSpPr>
          <p:grpSpPr bwMode="auto">
            <a:xfrm>
              <a:off x="357159" y="1433795"/>
              <a:ext cx="2204302" cy="919993"/>
              <a:chOff x="884" y="2628"/>
              <a:chExt cx="806" cy="653"/>
            </a:xfrm>
          </p:grpSpPr>
          <p:sp>
            <p:nvSpPr>
              <p:cNvPr id="13370" name="Oval 44"/>
              <p:cNvSpPr>
                <a:spLocks noChangeArrowheads="1"/>
              </p:cNvSpPr>
              <p:nvPr/>
            </p:nvSpPr>
            <p:spPr bwMode="gray">
              <a:xfrm>
                <a:off x="884" y="2754"/>
                <a:ext cx="127" cy="39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71" name="Oval 45"/>
              <p:cNvSpPr>
                <a:spLocks noChangeArrowheads="1"/>
              </p:cNvSpPr>
              <p:nvPr/>
            </p:nvSpPr>
            <p:spPr bwMode="gray">
              <a:xfrm>
                <a:off x="884" y="2754"/>
                <a:ext cx="127" cy="399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72" name="Oval 46"/>
              <p:cNvSpPr>
                <a:spLocks noChangeArrowheads="1"/>
              </p:cNvSpPr>
              <p:nvPr/>
            </p:nvSpPr>
            <p:spPr bwMode="gray">
              <a:xfrm>
                <a:off x="940" y="2754"/>
                <a:ext cx="750" cy="399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73" name="Oval 47"/>
              <p:cNvSpPr>
                <a:spLocks noChangeArrowheads="1"/>
              </p:cNvSpPr>
              <p:nvPr/>
            </p:nvSpPr>
            <p:spPr bwMode="gray">
              <a:xfrm>
                <a:off x="941" y="2754"/>
                <a:ext cx="749" cy="399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74" name="Oval 48"/>
              <p:cNvSpPr>
                <a:spLocks noChangeArrowheads="1"/>
              </p:cNvSpPr>
              <p:nvPr/>
            </p:nvSpPr>
            <p:spPr bwMode="gray">
              <a:xfrm>
                <a:off x="981" y="2754"/>
                <a:ext cx="674" cy="3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75" name="Oval 49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76" name="Oval 50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77" name="Oval 51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78" name="Oval 52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69" name="Text Box 53"/>
            <p:cNvSpPr txBox="1">
              <a:spLocks noChangeArrowheads="1"/>
            </p:cNvSpPr>
            <p:nvPr/>
          </p:nvSpPr>
          <p:spPr bwMode="gray">
            <a:xfrm>
              <a:off x="685721" y="1714488"/>
              <a:ext cx="1664998" cy="43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ru-RU" altLang="ru-RU" sz="15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РОДИТЕЛИ</a:t>
              </a:r>
              <a:endParaRPr lang="en-US" altLang="ru-RU"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324" name="Group 54"/>
          <p:cNvGrpSpPr>
            <a:grpSpLocks/>
          </p:cNvGrpSpPr>
          <p:nvPr/>
        </p:nvGrpSpPr>
        <p:grpSpPr bwMode="auto">
          <a:xfrm>
            <a:off x="2143125" y="3675459"/>
            <a:ext cx="2501691" cy="842963"/>
            <a:chOff x="1685" y="3239"/>
            <a:chExt cx="847" cy="708"/>
          </a:xfrm>
        </p:grpSpPr>
        <p:grpSp>
          <p:nvGrpSpPr>
            <p:cNvPr id="13356" name="Group 55"/>
            <p:cNvGrpSpPr>
              <a:grpSpLocks/>
            </p:cNvGrpSpPr>
            <p:nvPr/>
          </p:nvGrpSpPr>
          <p:grpSpPr bwMode="auto">
            <a:xfrm>
              <a:off x="1685" y="3239"/>
              <a:ext cx="847" cy="708"/>
              <a:chOff x="2832" y="1842"/>
              <a:chExt cx="847" cy="708"/>
            </a:xfrm>
          </p:grpSpPr>
          <p:sp>
            <p:nvSpPr>
              <p:cNvPr id="13358" name="Oval 56"/>
              <p:cNvSpPr>
                <a:spLocks noChangeArrowheads="1"/>
              </p:cNvSpPr>
              <p:nvPr/>
            </p:nvSpPr>
            <p:spPr bwMode="gray">
              <a:xfrm>
                <a:off x="2832" y="2005"/>
                <a:ext cx="88" cy="3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59" name="Oval 57"/>
              <p:cNvSpPr>
                <a:spLocks noChangeArrowheads="1"/>
              </p:cNvSpPr>
              <p:nvPr/>
            </p:nvSpPr>
            <p:spPr bwMode="gray">
              <a:xfrm>
                <a:off x="2832" y="2005"/>
                <a:ext cx="88" cy="354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60" name="Oval 58"/>
              <p:cNvSpPr>
                <a:spLocks noChangeArrowheads="1"/>
              </p:cNvSpPr>
              <p:nvPr/>
            </p:nvSpPr>
            <p:spPr bwMode="gray">
              <a:xfrm>
                <a:off x="2889" y="2005"/>
                <a:ext cx="787" cy="354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61" name="Oval 59"/>
              <p:cNvSpPr>
                <a:spLocks noChangeArrowheads="1"/>
              </p:cNvSpPr>
              <p:nvPr/>
            </p:nvSpPr>
            <p:spPr bwMode="gray">
              <a:xfrm>
                <a:off x="2892" y="2091"/>
                <a:ext cx="787" cy="354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62" name="Oval 60"/>
              <p:cNvSpPr>
                <a:spLocks noChangeArrowheads="1"/>
              </p:cNvSpPr>
              <p:nvPr/>
            </p:nvSpPr>
            <p:spPr bwMode="gray">
              <a:xfrm>
                <a:off x="2928" y="2011"/>
                <a:ext cx="709" cy="354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363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708"/>
                <a:chOff x="4166" y="1706"/>
                <a:chExt cx="1252" cy="1289"/>
              </a:xfrm>
            </p:grpSpPr>
            <p:sp>
              <p:nvSpPr>
                <p:cNvPr id="13364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ru-RU" altLang="ru-RU" sz="1350" b="0" kern="1200">
                    <a:solidFill>
                      <a:srgbClr val="1D528D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65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ru-RU" altLang="ru-RU" sz="1350" b="0" kern="1200">
                    <a:solidFill>
                      <a:srgbClr val="1D528D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66" name="Oval 64"/>
                <p:cNvSpPr>
                  <a:spLocks noChangeArrowheads="1"/>
                </p:cNvSpPr>
                <p:nvPr/>
              </p:nvSpPr>
              <p:spPr bwMode="gray">
                <a:xfrm>
                  <a:off x="4206" y="1854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ru-RU" altLang="ru-RU" sz="1350" b="0" kern="1200">
                    <a:solidFill>
                      <a:srgbClr val="1D528D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67" name="Oval 65"/>
                <p:cNvSpPr>
                  <a:spLocks noChangeArrowheads="1"/>
                </p:cNvSpPr>
                <p:nvPr/>
              </p:nvSpPr>
              <p:spPr bwMode="gray">
                <a:xfrm>
                  <a:off x="4244" y="1798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ru-RU" altLang="ru-RU" sz="1350" b="0" kern="1200">
                    <a:solidFill>
                      <a:srgbClr val="1D528D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357" name="Text Box 66"/>
            <p:cNvSpPr txBox="1">
              <a:spLocks noChangeArrowheads="1"/>
            </p:cNvSpPr>
            <p:nvPr/>
          </p:nvSpPr>
          <p:spPr bwMode="gray">
            <a:xfrm>
              <a:off x="1964" y="3350"/>
              <a:ext cx="4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ru-RU" altLang="ru-RU" sz="15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ПЕДАГОГИ</a:t>
              </a:r>
              <a:endParaRPr lang="en-US" altLang="ru-RU"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325" name="Group 67"/>
          <p:cNvGrpSpPr>
            <a:grpSpLocks/>
          </p:cNvGrpSpPr>
          <p:nvPr/>
        </p:nvGrpSpPr>
        <p:grpSpPr bwMode="auto">
          <a:xfrm>
            <a:off x="6084094" y="0"/>
            <a:ext cx="1916906" cy="5143500"/>
            <a:chOff x="4150" y="0"/>
            <a:chExt cx="1610" cy="4320"/>
          </a:xfrm>
        </p:grpSpPr>
        <p:sp>
          <p:nvSpPr>
            <p:cNvPr id="13354" name="Rectangle 68"/>
            <p:cNvSpPr>
              <a:spLocks noChangeArrowheads="1"/>
            </p:cNvSpPr>
            <p:nvPr/>
          </p:nvSpPr>
          <p:spPr bwMode="auto">
            <a:xfrm>
              <a:off x="4150" y="4110"/>
              <a:ext cx="1406" cy="2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5" name="Rectangle 69"/>
            <p:cNvSpPr>
              <a:spLocks noChangeArrowheads="1"/>
            </p:cNvSpPr>
            <p:nvPr/>
          </p:nvSpPr>
          <p:spPr bwMode="auto">
            <a:xfrm>
              <a:off x="4263" y="0"/>
              <a:ext cx="1497" cy="1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326" name="Группа 84"/>
          <p:cNvGrpSpPr>
            <a:grpSpLocks/>
          </p:cNvGrpSpPr>
          <p:nvPr/>
        </p:nvGrpSpPr>
        <p:grpSpPr bwMode="auto">
          <a:xfrm>
            <a:off x="5965031" y="962228"/>
            <a:ext cx="1651116" cy="656585"/>
            <a:chOff x="6357949" y="1425830"/>
            <a:chExt cx="2201503" cy="875445"/>
          </a:xfrm>
        </p:grpSpPr>
        <p:grpSp>
          <p:nvGrpSpPr>
            <p:cNvPr id="13342" name="Group 20"/>
            <p:cNvGrpSpPr>
              <a:grpSpLocks/>
            </p:cNvGrpSpPr>
            <p:nvPr/>
          </p:nvGrpSpPr>
          <p:grpSpPr bwMode="auto">
            <a:xfrm>
              <a:off x="6357949" y="1425830"/>
              <a:ext cx="2201503" cy="875445"/>
              <a:chOff x="2789" y="1735"/>
              <a:chExt cx="847" cy="688"/>
            </a:xfrm>
          </p:grpSpPr>
          <p:sp>
            <p:nvSpPr>
              <p:cNvPr id="13345" name="Oval 21"/>
              <p:cNvSpPr>
                <a:spLocks noChangeArrowheads="1"/>
              </p:cNvSpPr>
              <p:nvPr/>
            </p:nvSpPr>
            <p:spPr bwMode="gray">
              <a:xfrm>
                <a:off x="2789" y="1858"/>
                <a:ext cx="133" cy="4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3A6A7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6" name="Oval 22"/>
              <p:cNvSpPr>
                <a:spLocks noChangeArrowheads="1"/>
              </p:cNvSpPr>
              <p:nvPr/>
            </p:nvSpPr>
            <p:spPr bwMode="gray">
              <a:xfrm>
                <a:off x="2789" y="1858"/>
                <a:ext cx="133" cy="442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7" name="Oval 23"/>
              <p:cNvSpPr>
                <a:spLocks noChangeArrowheads="1"/>
              </p:cNvSpPr>
              <p:nvPr/>
            </p:nvSpPr>
            <p:spPr bwMode="gray">
              <a:xfrm>
                <a:off x="2849" y="1857"/>
                <a:ext cx="787" cy="442"/>
              </a:xfrm>
              <a:prstGeom prst="ellipse">
                <a:avLst/>
              </a:prstGeom>
              <a:gradFill rotWithShape="1">
                <a:gsLst>
                  <a:gs pos="0">
                    <a:srgbClr val="475A5A"/>
                  </a:gs>
                  <a:gs pos="50000">
                    <a:srgbClr val="83A6A7"/>
                  </a:gs>
                  <a:gs pos="100000">
                    <a:srgbClr val="475A5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8" name="Oval 24"/>
              <p:cNvSpPr>
                <a:spLocks noChangeArrowheads="1"/>
              </p:cNvSpPr>
              <p:nvPr/>
            </p:nvSpPr>
            <p:spPr bwMode="gray">
              <a:xfrm>
                <a:off x="2849" y="1859"/>
                <a:ext cx="787" cy="442"/>
              </a:xfrm>
              <a:prstGeom prst="ellipse">
                <a:avLst/>
              </a:prstGeom>
              <a:gradFill rotWithShape="1">
                <a:gsLst>
                  <a:gs pos="0">
                    <a:srgbClr val="53696A"/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9" name="Oval 25"/>
              <p:cNvSpPr>
                <a:spLocks noChangeArrowheads="1"/>
              </p:cNvSpPr>
              <p:nvPr/>
            </p:nvSpPr>
            <p:spPr bwMode="gray">
              <a:xfrm>
                <a:off x="2888" y="1858"/>
                <a:ext cx="709" cy="44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350" name="Group 26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13351" name="Oval 27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ru-RU" altLang="ru-RU" sz="1350" b="0" kern="1200">
                    <a:solidFill>
                      <a:srgbClr val="1D528D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52" name="Oval 28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ru-RU" altLang="ru-RU" sz="1350" b="0" kern="1200">
                    <a:solidFill>
                      <a:srgbClr val="1D528D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53" name="Oval 29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ru-RU" altLang="ru-RU" sz="1350" b="0" kern="1200">
                    <a:solidFill>
                      <a:srgbClr val="1D528D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343" name="Oval 52"/>
            <p:cNvSpPr>
              <a:spLocks noChangeArrowheads="1"/>
            </p:cNvSpPr>
            <p:nvPr/>
          </p:nvSpPr>
          <p:spPr bwMode="gray">
            <a:xfrm>
              <a:off x="6786578" y="1500174"/>
              <a:ext cx="1474092" cy="6804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ru-RU" altLang="ru-RU" sz="1350" b="0" kern="1200">
                <a:solidFill>
                  <a:srgbClr val="1D528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44" name="Text Box 31"/>
            <p:cNvSpPr txBox="1">
              <a:spLocks noChangeArrowheads="1"/>
            </p:cNvSpPr>
            <p:nvPr/>
          </p:nvSpPr>
          <p:spPr bwMode="gray">
            <a:xfrm>
              <a:off x="6673614" y="1643050"/>
              <a:ext cx="1770156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ru-RU" altLang="ru-RU" sz="15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МАСТЕР ПО</a:t>
              </a:r>
              <a:endParaRPr lang="en-US" altLang="ru-RU"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327" name="Заголовок 86"/>
          <p:cNvSpPr>
            <a:spLocks noGrp="1"/>
          </p:cNvSpPr>
          <p:nvPr>
            <p:ph type="title"/>
          </p:nvPr>
        </p:nvSpPr>
        <p:spPr>
          <a:xfrm>
            <a:off x="827584" y="239316"/>
            <a:ext cx="7859216" cy="476132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помогаем нашим детям подготовиться к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</a:t>
            </a:r>
            <a:endParaRPr lang="ru-RU" altLang="ru-RU" sz="1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28" name="Group 54"/>
          <p:cNvGrpSpPr>
            <a:grpSpLocks/>
          </p:cNvGrpSpPr>
          <p:nvPr/>
        </p:nvGrpSpPr>
        <p:grpSpPr bwMode="auto">
          <a:xfrm>
            <a:off x="1218010" y="2397705"/>
            <a:ext cx="1718390" cy="745996"/>
            <a:chOff x="1685" y="3239"/>
            <a:chExt cx="844" cy="688"/>
          </a:xfrm>
        </p:grpSpPr>
        <p:grpSp>
          <p:nvGrpSpPr>
            <p:cNvPr id="13330" name="Group 55"/>
            <p:cNvGrpSpPr>
              <a:grpSpLocks/>
            </p:cNvGrpSpPr>
            <p:nvPr/>
          </p:nvGrpSpPr>
          <p:grpSpPr bwMode="auto">
            <a:xfrm>
              <a:off x="1685" y="3239"/>
              <a:ext cx="844" cy="688"/>
              <a:chOff x="2832" y="1842"/>
              <a:chExt cx="844" cy="688"/>
            </a:xfrm>
          </p:grpSpPr>
          <p:sp>
            <p:nvSpPr>
              <p:cNvPr id="13332" name="Oval 56"/>
              <p:cNvSpPr>
                <a:spLocks noChangeArrowheads="1"/>
              </p:cNvSpPr>
              <p:nvPr/>
            </p:nvSpPr>
            <p:spPr bwMode="gray">
              <a:xfrm>
                <a:off x="2832" y="1987"/>
                <a:ext cx="128" cy="38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Oval 57"/>
              <p:cNvSpPr>
                <a:spLocks noChangeArrowheads="1"/>
              </p:cNvSpPr>
              <p:nvPr/>
            </p:nvSpPr>
            <p:spPr bwMode="gray">
              <a:xfrm>
                <a:off x="2832" y="1987"/>
                <a:ext cx="128" cy="38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ru-RU" sz="1350" kern="12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3334" name="Oval 58"/>
              <p:cNvSpPr>
                <a:spLocks noChangeArrowheads="1"/>
              </p:cNvSpPr>
              <p:nvPr/>
            </p:nvSpPr>
            <p:spPr bwMode="gray">
              <a:xfrm>
                <a:off x="2889" y="1987"/>
                <a:ext cx="787" cy="389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Oval 59"/>
              <p:cNvSpPr>
                <a:spLocks noChangeArrowheads="1"/>
              </p:cNvSpPr>
              <p:nvPr/>
            </p:nvSpPr>
            <p:spPr bwMode="gray">
              <a:xfrm>
                <a:off x="2889" y="1993"/>
                <a:ext cx="787" cy="38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ru-RU" sz="1350" kern="120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3336" name="Oval 60"/>
              <p:cNvSpPr>
                <a:spLocks noChangeArrowheads="1"/>
              </p:cNvSpPr>
              <p:nvPr/>
            </p:nvSpPr>
            <p:spPr bwMode="gray">
              <a:xfrm>
                <a:off x="2928" y="1993"/>
                <a:ext cx="709" cy="38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ru-RU" altLang="ru-RU" sz="1350" b="0" kern="1200">
                  <a:solidFill>
                    <a:srgbClr val="1D528D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337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13338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ru-RU" altLang="ru-RU" sz="1350" b="0" kern="1200">
                    <a:solidFill>
                      <a:srgbClr val="1D528D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39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ru-RU" altLang="ru-RU" sz="1350" b="0" kern="1200">
                    <a:solidFill>
                      <a:srgbClr val="1D528D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40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ru-RU" altLang="ru-RU" sz="1350" b="0" kern="1200">
                    <a:solidFill>
                      <a:srgbClr val="1D528D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41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ru-RU" altLang="ru-RU" sz="1350" b="0" kern="1200">
                    <a:solidFill>
                      <a:srgbClr val="1D528D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331" name="Text Box 66"/>
            <p:cNvSpPr txBox="1">
              <a:spLocks noChangeArrowheads="1"/>
            </p:cNvSpPr>
            <p:nvPr/>
          </p:nvSpPr>
          <p:spPr bwMode="gray">
            <a:xfrm>
              <a:off x="1865" y="3437"/>
              <a:ext cx="51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ru-RU" altLang="ru-RU" sz="1200" kern="120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ПСИХОЛОГ</a:t>
              </a:r>
              <a:endParaRPr lang="en-US" altLang="ru-RU" sz="12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32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5547">
            <a:off x="3214687" y="2576512"/>
            <a:ext cx="320279" cy="44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Группа 7"/>
          <p:cNvGrpSpPr/>
          <p:nvPr/>
        </p:nvGrpSpPr>
        <p:grpSpPr>
          <a:xfrm>
            <a:off x="0" y="-10049"/>
            <a:ext cx="9192681" cy="5135610"/>
            <a:chOff x="-36512" y="0"/>
            <a:chExt cx="9192681" cy="5135610"/>
          </a:xfrm>
        </p:grpSpPr>
        <p:pic>
          <p:nvPicPr>
            <p:cNvPr id="88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7" y="68315"/>
            <a:ext cx="839753" cy="699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55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94235" y="2427733"/>
            <a:ext cx="6172200" cy="52263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«Когда мы держим голову высоко и говорим себе, что у нас всё хорошо,  мы своими положительными мыслями притягиваем в нашу жизнь благополучие». 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К. Ниши</a:t>
            </a:r>
            <a:b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0" y="-140072"/>
            <a:ext cx="9192681" cy="5135610"/>
            <a:chOff x="-36512" y="0"/>
            <a:chExt cx="9192681" cy="5135610"/>
          </a:xfrm>
        </p:grpSpPr>
        <p:pic>
          <p:nvPicPr>
            <p:cNvPr id="4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91865"/>
            <a:ext cx="839753" cy="699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61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43819"/>
            <a:ext cx="9144000" cy="5143500"/>
            <a:chOff x="0" y="0"/>
            <a:chExt cx="9144000" cy="5143500"/>
          </a:xfrm>
        </p:grpSpPr>
        <p:pic>
          <p:nvPicPr>
            <p:cNvPr id="5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r="61765" b="40087"/>
            <a:stretch>
              <a:fillRect/>
            </a:stretch>
          </p:blipFill>
          <p:spPr bwMode="auto">
            <a:xfrm>
              <a:off x="0" y="0"/>
              <a:ext cx="2786082" cy="2455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l="63726" t="52941"/>
            <a:stretch>
              <a:fillRect/>
            </a:stretch>
          </p:blipFill>
          <p:spPr bwMode="auto">
            <a:xfrm>
              <a:off x="6500826" y="321469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1259632" y="201403"/>
            <a:ext cx="7744944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/>
            </a:r>
            <a:b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843558"/>
            <a:ext cx="807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DF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28610"/>
            <a:ext cx="72866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DF6"/>
                </a:solidFill>
              </a:rPr>
              <a:t>Технологии инклюзивного образования</a:t>
            </a:r>
          </a:p>
          <a:p>
            <a:pPr algn="ctr"/>
            <a:endParaRPr lang="ru-RU" sz="2000" b="1" dirty="0" smtClean="0">
              <a:solidFill>
                <a:srgbClr val="008DF6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Технологии моделирования командного взаимодействия специалистов в инклюзивном пространстве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Технологии организации предметно-развивающей среды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Технология психолого-педагогического сопровождения образовательного процесса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Технология работы с различными участниками образовательного процесса  (коммуникативные)</a:t>
            </a:r>
          </a:p>
        </p:txBody>
      </p:sp>
    </p:spTree>
    <p:extLst>
      <p:ext uri="{BB962C8B-B14F-4D97-AF65-F5344CB8AC3E}">
        <p14:creationId xmlns="" xmlns:p14="http://schemas.microsoft.com/office/powerpoint/2010/main" val="35981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39466" y="0"/>
            <a:ext cx="6561534" cy="608410"/>
          </a:xfrm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функциональных обязанностей в процессе подготовки к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85036800"/>
              </p:ext>
            </p:extLst>
          </p:nvPr>
        </p:nvGraphicFramePr>
        <p:xfrm>
          <a:off x="1411048" y="562712"/>
          <a:ext cx="6588919" cy="458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9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02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1" marB="34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1" marB="3428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72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техникума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1" marB="3428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Утверждает участников конкурсов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Утверждает список участников конкурса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Осуществляет общую координацию процесса подготовки к конкурсу, 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материально-техническое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34281" marB="3428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17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 отделением по ИО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1" marB="34281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Координирует всю работу по выполнению приказа директора, по реализации индивидуального маршрута каждого конкурсанта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Оказывает информационное, организационное сопровождение.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34281" marB="3428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3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образовательного комплекса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1" marB="3428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Создаёт условия для репетиции практических конкурсных заданий, организует материально-техническое сопровождение.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Регулирует расписание учебных занятий конкурсантов и наставников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реализации индивидуального маршрута каждого участника</a:t>
                      </a:r>
                    </a:p>
                  </a:txBody>
                  <a:tcPr marL="68582" marR="68582" marT="34281" marB="3428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00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директора по УВР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1" marB="3428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культуры речевого общения</a:t>
                      </a:r>
                      <a:b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Раскрытие творческих способностей</a:t>
                      </a:r>
                      <a:b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имиджа конкурсанта</a:t>
                      </a:r>
                      <a:b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профессионального почерка</a:t>
                      </a:r>
                      <a:endParaRPr lang="ru-RU" sz="1200" b="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34281" marB="3428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589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/о (наставник)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1" marB="34281"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Непосредственно осуществляет подготовку, отрабатывает профессиональные умения с обучающимся в тренировочных занятиях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34281" marB="34281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эксперт площадки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ПЦК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1" marB="3428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Разрабатывает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заданий для тренировки (разложить на трудовые приёмы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Курирует взаимодействие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преподавателями и мастерами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реализации индивидуального маршрута конкурсанта. 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34281" marB="3428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Группа 7"/>
          <p:cNvGrpSpPr/>
          <p:nvPr/>
        </p:nvGrpSpPr>
        <p:grpSpPr>
          <a:xfrm>
            <a:off x="-18181" y="0"/>
            <a:ext cx="9121756" cy="5201842"/>
            <a:chOff x="0" y="-58342"/>
            <a:chExt cx="9144000" cy="5201842"/>
          </a:xfrm>
        </p:grpSpPr>
        <p:pic>
          <p:nvPicPr>
            <p:cNvPr id="5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r="61765" b="40087"/>
            <a:stretch>
              <a:fillRect/>
            </a:stretch>
          </p:blipFill>
          <p:spPr bwMode="auto">
            <a:xfrm>
              <a:off x="0" y="-58342"/>
              <a:ext cx="1619672" cy="1427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l="63726" t="52941"/>
            <a:stretch>
              <a:fillRect/>
            </a:stretch>
          </p:blipFill>
          <p:spPr bwMode="auto">
            <a:xfrm>
              <a:off x="7118646" y="3665536"/>
              <a:ext cx="2025354" cy="1477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20291090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43819"/>
            <a:ext cx="9144000" cy="5143500"/>
            <a:chOff x="0" y="0"/>
            <a:chExt cx="9144000" cy="5143500"/>
          </a:xfrm>
        </p:grpSpPr>
        <p:pic>
          <p:nvPicPr>
            <p:cNvPr id="5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r="61765" b="40087"/>
            <a:stretch>
              <a:fillRect/>
            </a:stretch>
          </p:blipFill>
          <p:spPr bwMode="auto">
            <a:xfrm>
              <a:off x="0" y="0"/>
              <a:ext cx="2786082" cy="2455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l="63726" t="52941"/>
            <a:stretch>
              <a:fillRect/>
            </a:stretch>
          </p:blipFill>
          <p:spPr bwMode="auto">
            <a:xfrm>
              <a:off x="6500826" y="321469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1259632" y="201403"/>
            <a:ext cx="7744944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/>
            </a:r>
            <a:b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843558"/>
            <a:ext cx="807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DF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28610"/>
            <a:ext cx="72866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DF6"/>
                </a:solidFill>
              </a:rPr>
              <a:t>Задачи наставника при подготовке к конкурсу</a:t>
            </a:r>
            <a:endParaRPr lang="ru-RU" sz="2400" b="1" dirty="0" smtClean="0">
              <a:solidFill>
                <a:srgbClr val="008DF6"/>
              </a:solidFill>
            </a:endParaRPr>
          </a:p>
          <a:p>
            <a:pPr algn="ctr"/>
            <a:endParaRPr lang="ru-RU" sz="2000" b="1" dirty="0" smtClean="0">
              <a:solidFill>
                <a:srgbClr val="008DF6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установление контакта с подростком и с другими специалистами ОО;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обучение профессиональным навыкам, повышение уровня профессиональной подготовки;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развитие кругозора, помощь в профессиональном самоопределении;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правовая поддержка, содействие выработке навыков профессионального поведения;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обучение социальным и практическим навыкам подростка с ОВЗ, необходимым для адаптации в обществе;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помощь в конфликтных ситуациях в процессе подготовки к конкурсу.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981399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9436" y="531020"/>
            <a:ext cx="6489646" cy="17760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6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800" eaLnBrk="0" fontAlgn="base" hangingPunct="0">
              <a:spcBef>
                <a:spcPct val="0"/>
              </a:spcBef>
              <a:spcAft>
                <a:spcPts val="225"/>
              </a:spcAft>
              <a:buClrTx/>
              <a:defRPr/>
            </a:pPr>
            <a:endParaRPr lang="ru-RU" sz="1200" kern="1200" dirty="0">
              <a:solidFill>
                <a:prstClr val="black"/>
              </a:solidFill>
            </a:endParaRPr>
          </a:p>
          <a:p>
            <a:pPr marL="0" indent="0" algn="ctr" defTabSz="685800" eaLnBrk="0" fontAlgn="base" hangingPunct="0">
              <a:spcBef>
                <a:spcPct val="0"/>
              </a:spcBef>
              <a:spcAft>
                <a:spcPts val="225"/>
              </a:spcAft>
              <a:buClrTx/>
              <a:defRPr/>
            </a:pPr>
            <a:r>
              <a:rPr lang="ru-RU" sz="1350" b="1" u="sng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Создание творческой группы по подготовке к </a:t>
            </a:r>
            <a:r>
              <a:rPr lang="ru-RU" sz="1350" b="1" u="sng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конкурсу</a:t>
            </a:r>
            <a:endParaRPr lang="ru-RU" sz="1350" b="1" u="sng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творческой группы: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информационное и организационное сопровождение;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научно-методическое сопровождение;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психологическое сопровождение;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материально-техническое сопровождение.</a:t>
            </a:r>
            <a:endParaRPr lang="ru-RU" sz="1200" b="1" u="sng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685800" eaLnBrk="0" fontAlgn="base" hangingPunct="0">
              <a:spcBef>
                <a:spcPct val="0"/>
              </a:spcBef>
              <a:spcAft>
                <a:spcPts val="225"/>
              </a:spcAft>
              <a:buClrTx/>
              <a:defRPr/>
            </a:pPr>
            <a:r>
              <a:rPr lang="ru-RU" sz="1350" b="1" u="sng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Чётко обозначается функционал каждого</a:t>
            </a:r>
            <a:r>
              <a:rPr lang="ru-RU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формы и сроки выполнения заданий </a:t>
            </a:r>
          </a:p>
          <a:p>
            <a:pPr marL="0" indent="0" algn="ctr" defTabSz="685800" eaLnBrk="0" fontAlgn="base" hangingPunct="0">
              <a:spcBef>
                <a:spcPct val="0"/>
              </a:spcBef>
              <a:spcAft>
                <a:spcPts val="225"/>
              </a:spcAft>
              <a:buClrTx/>
              <a:defRPr/>
            </a:pPr>
            <a:r>
              <a:rPr lang="ru-RU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по </a:t>
            </a:r>
            <a:r>
              <a:rPr lang="ru-RU" sz="135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техникуму</a:t>
            </a:r>
            <a:endParaRPr lang="ru-RU" sz="1350" kern="1200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-4795"/>
            <a:ext cx="6876430" cy="535813"/>
          </a:xfrm>
          <a:prstGeom prst="rect">
            <a:avLst/>
          </a:prstGeom>
          <a:gradFill flip="none" rotWithShape="1">
            <a:gsLst>
              <a:gs pos="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defRPr/>
            </a:pPr>
            <a:r>
              <a:rPr lang="ru-RU" sz="1800" b="1" kern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Организационные условия сопровождения конкурсантов </a:t>
            </a:r>
            <a:endParaRPr lang="ru-RU" sz="1800" kern="1200" dirty="0">
              <a:solidFill>
                <a:prstClr val="black"/>
              </a:solidFill>
              <a:latin typeface="Century Gothic"/>
              <a:ea typeface="Calibri"/>
              <a:cs typeface="Times New Roman"/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1022865" y="559299"/>
            <a:ext cx="1300163" cy="30718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57150" cap="flat" cmpd="dbl"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5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en-US" sz="105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105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0480" y="3278602"/>
            <a:ext cx="6512681" cy="7314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6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kern="1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b="1" kern="1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b="1" kern="1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b="1" kern="1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b="1" kern="1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350" b="1" u="sng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репетиций конкурсных испытаний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35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Проводится анализ выполнения, делаются корректировке в маршруте конкурсанта для отработки неудачно выполненных конкурсных заданий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kern="1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200" kern="1200" dirty="0">
                <a:solidFill>
                  <a:prstClr val="white"/>
                </a:solidFill>
                <a:latin typeface="Century Gothic"/>
              </a:rPr>
              <a:t> </a:t>
            </a:r>
            <a:endParaRPr lang="ru-RU" sz="1200" kern="1200" dirty="0">
              <a:solidFill>
                <a:prstClr val="black"/>
              </a:solidFill>
              <a:latin typeface="Century Gothic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200" kern="12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b="1" kern="1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b="1" kern="1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b="1" kern="1200" dirty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5986" y="4191930"/>
            <a:ext cx="6504982" cy="7186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6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kern="1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kern="1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b="1" kern="1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b="1" kern="1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350" b="1" u="sng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1350" b="1" u="sng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конкурсе</a:t>
            </a:r>
            <a:endParaRPr lang="ru-RU" sz="1350" b="1" u="sng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2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Сопровождение участника </a:t>
            </a:r>
            <a:r>
              <a:rPr lang="ru-RU" sz="12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sz="12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kern="1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b="1" kern="1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b="1" kern="1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200" b="1" kern="1200" dirty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228725" y="3171825"/>
            <a:ext cx="1300163" cy="302419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57150" cap="flat" cmpd="dbl"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5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en-US" sz="105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105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05267" y="2488903"/>
            <a:ext cx="6517505" cy="5881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6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85800" eaLnBrk="0" fontAlgn="base" hangingPunct="0">
              <a:spcBef>
                <a:spcPct val="0"/>
              </a:spcBef>
              <a:spcAft>
                <a:spcPts val="225"/>
              </a:spcAft>
              <a:buClrTx/>
              <a:defRPr/>
            </a:pPr>
            <a:endParaRPr lang="ru-RU" sz="1200" kern="12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0" indent="0" algn="ctr" defTabSz="685800" eaLnBrk="0" fontAlgn="base" hangingPunct="0">
              <a:spcBef>
                <a:spcPct val="0"/>
              </a:spcBef>
              <a:buClrTx/>
              <a:defRPr/>
            </a:pPr>
            <a:r>
              <a:rPr lang="ru-RU" sz="1350" b="1" u="sng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индивидуального маршрута </a:t>
            </a:r>
            <a:r>
              <a:rPr lang="ru-RU" sz="1350" b="1" u="sng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конкурсанта</a:t>
            </a:r>
          </a:p>
          <a:p>
            <a:pPr marL="0" indent="0" algn="ctr" defTabSz="685800" eaLnBrk="0" fontAlgn="base" hangingPunct="0">
              <a:spcBef>
                <a:spcPct val="0"/>
              </a:spcBef>
              <a:buClrTx/>
              <a:defRPr/>
            </a:pPr>
            <a:r>
              <a:rPr lang="ru-RU" sz="135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Учитывается </a:t>
            </a:r>
            <a:r>
              <a:rPr lang="ru-RU" sz="135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занятость как самого конкурсанта, так и участников творческой группы</a:t>
            </a:r>
          </a:p>
          <a:p>
            <a:pPr marL="0" indent="0" algn="ctr" defTabSz="685800" eaLnBrk="0" fontAlgn="base" hangingPunct="0">
              <a:spcBef>
                <a:spcPct val="0"/>
              </a:spcBef>
              <a:buClrTx/>
              <a:defRPr/>
            </a:pPr>
            <a:endParaRPr lang="ru-RU" sz="1125" b="1" kern="1200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1194043" y="2289988"/>
            <a:ext cx="1300163" cy="302419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57150" cap="flat" cmpd="dbl"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5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en-US" sz="105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105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1214131" y="3995926"/>
            <a:ext cx="1300163" cy="301229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57150" cap="flat" cmpd="dbl">
            <a:solidFill>
              <a:schemeClr val="bg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05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en-US" sz="105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105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7"/>
          <p:cNvGrpSpPr/>
          <p:nvPr/>
        </p:nvGrpSpPr>
        <p:grpSpPr>
          <a:xfrm>
            <a:off x="0" y="0"/>
            <a:ext cx="9121756" cy="5201842"/>
            <a:chOff x="0" y="-58342"/>
            <a:chExt cx="9144000" cy="5201842"/>
          </a:xfrm>
        </p:grpSpPr>
        <p:pic>
          <p:nvPicPr>
            <p:cNvPr id="12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r="61765" b="40087"/>
            <a:stretch>
              <a:fillRect/>
            </a:stretch>
          </p:blipFill>
          <p:spPr bwMode="auto">
            <a:xfrm>
              <a:off x="0" y="-58342"/>
              <a:ext cx="1619672" cy="1427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3" cstate="print"/>
            <a:srcRect l="63726" t="52941"/>
            <a:stretch>
              <a:fillRect/>
            </a:stretch>
          </p:blipFill>
          <p:spPr bwMode="auto">
            <a:xfrm>
              <a:off x="6500826" y="321469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5453762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39466" y="86917"/>
            <a:ext cx="6561534" cy="648890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функциональных обязанностей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подготовки к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«»</a:t>
            </a:r>
            <a:endParaRPr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30604760"/>
              </p:ext>
            </p:extLst>
          </p:nvPr>
        </p:nvGraphicFramePr>
        <p:xfrm>
          <a:off x="1357290" y="1142990"/>
          <a:ext cx="6588919" cy="354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9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00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ответственного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8" marB="3428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информационного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отдела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медиацентра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8" marB="34288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Оказывает техническое сопровождение конкурса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Оказывает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медиа поддержку конкурса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34288" marB="3428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0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Преподаватели, мастера по направлению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8" marB="34288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Оказывают методическую  помощь по своему направлению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34288" marB="3428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0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8" marB="34288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Проводит психологические тренинги до и во время конкурса;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Оказывает психологическое сопровождение</a:t>
                      </a:r>
                    </a:p>
                  </a:txBody>
                  <a:tcPr marL="68582" marR="68582" marT="34288" marB="3428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0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Конкурсанты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8" marB="34288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Осуществляют поэтапную подготовку к конкурсу в соответствии с индивидуальным маршрутом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34288" marB="3428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Группа 7"/>
          <p:cNvGrpSpPr/>
          <p:nvPr/>
        </p:nvGrpSpPr>
        <p:grpSpPr>
          <a:xfrm>
            <a:off x="-36512" y="0"/>
            <a:ext cx="9180512" cy="5143500"/>
            <a:chOff x="-36512" y="0"/>
            <a:chExt cx="9180512" cy="5143500"/>
          </a:xfrm>
        </p:grpSpPr>
        <p:pic>
          <p:nvPicPr>
            <p:cNvPr id="5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2123728" cy="187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l="63726" t="52941"/>
            <a:stretch>
              <a:fillRect/>
            </a:stretch>
          </p:blipFill>
          <p:spPr bwMode="auto">
            <a:xfrm>
              <a:off x="6500826" y="321469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968002592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331119" y="0"/>
            <a:ext cx="6212681" cy="357188"/>
          </a:xfrm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маршрут участника конкурса проф. мастерства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9908760"/>
              </p:ext>
            </p:extLst>
          </p:nvPr>
        </p:nvGraphicFramePr>
        <p:xfrm>
          <a:off x="1547664" y="267494"/>
          <a:ext cx="6588918" cy="4152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12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44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767581732"/>
                    </a:ext>
                  </a:extLst>
                </a:gridCol>
                <a:gridCol w="6122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3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о выполнении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Инструктаж по технике безопасности  и охране труда с конкурсантами групп______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Компетенций: ________</a:t>
                      </a:r>
                      <a:endParaRPr lang="ru-RU" sz="1200" b="0" u="non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11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05.03.2021 14:30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12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</a:t>
                      </a:r>
                      <a:r>
                        <a:rPr lang="ru-RU" sz="12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эксперт, председатель ПЦК</a:t>
                      </a:r>
                    </a:p>
                    <a:p>
                      <a:r>
                        <a:rPr lang="ru-RU" sz="1200" b="0" u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Ситдикова</a:t>
                      </a:r>
                      <a:r>
                        <a:rPr lang="ru-RU" sz="12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Э.Л.</a:t>
                      </a:r>
                      <a:endParaRPr lang="ru-RU" sz="1200" b="0" u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10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</a:t>
                      </a:r>
                      <a:r>
                        <a:rPr lang="ru-RU" sz="1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единовременно</a:t>
                      </a:r>
                      <a:endParaRPr lang="ru-RU" sz="10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10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журнале «Охрана</a:t>
                      </a:r>
                      <a:r>
                        <a:rPr lang="ru-RU" sz="10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труда и ТБ</a:t>
                      </a:r>
                      <a:r>
                        <a:rPr lang="ru-RU" sz="10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дата___</a:t>
                      </a:r>
                      <a:endParaRPr lang="ru-RU" sz="10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8725">
                <a:tc>
                  <a:txBody>
                    <a:bodyPr/>
                    <a:lstStyle/>
                    <a:p>
                      <a:endParaRPr lang="ru-RU" sz="1200" b="0" u="non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задания 1. Тема: «___», краткое содержание, цель, оборудование</a:t>
                      </a:r>
                    </a:p>
                    <a:p>
                      <a:endParaRPr lang="ru-RU" sz="1200" b="0" u="non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Самоанализ</a:t>
                      </a:r>
                      <a:endParaRPr lang="ru-RU" sz="1200" b="0" u="non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11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 2021 14:30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16.03. 2021 14:30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17.03. 2021 14:30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 2021 14:30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 2021 14:30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12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</a:t>
                      </a:r>
                      <a:r>
                        <a:rPr lang="ru-RU" sz="1200" b="1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конкурсанта</a:t>
                      </a:r>
                    </a:p>
                    <a:p>
                      <a:r>
                        <a:rPr lang="ru-RU" sz="1200" b="1" u="non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Адамчукова</a:t>
                      </a:r>
                      <a:r>
                        <a:rPr lang="ru-RU" sz="1200" b="1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Т.К.</a:t>
                      </a:r>
                      <a:endParaRPr lang="ru-RU" sz="12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12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техники по _________</a:t>
                      </a:r>
                      <a:endParaRPr lang="ru-RU" sz="12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endParaRPr lang="ru-RU" sz="12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r>
                        <a:rPr lang="ru-RU" sz="1200" b="0" u="non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Видеоуроки</a:t>
                      </a: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(по необходимости)</a:t>
                      </a:r>
                      <a:endParaRPr lang="ru-RU" sz="1200" b="0" u="non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11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24.03. 2021 14:30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Сетевой</a:t>
                      </a:r>
                      <a:r>
                        <a:rPr lang="ru-RU" sz="12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администратор </a:t>
                      </a:r>
                      <a:endParaRPr lang="ru-RU" sz="1200" b="0" u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endParaRPr lang="ru-RU" sz="1200" b="0" u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endParaRPr lang="ru-RU" sz="1200" b="0" u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617">
                <a:tc>
                  <a:txBody>
                    <a:bodyPr/>
                    <a:lstStyle/>
                    <a:p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Психологические тренинги на снятие эмоционального напряжения: </a:t>
                      </a:r>
                    </a:p>
                    <a:p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Цели, инструментарий</a:t>
                      </a:r>
                      <a:endParaRPr lang="ru-RU" sz="1200" b="0" u="non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11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 2021 14:30</a:t>
                      </a:r>
                    </a:p>
                    <a:p>
                      <a:r>
                        <a:rPr lang="ru-RU" sz="11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16.03. 2021 14:30</a:t>
                      </a:r>
                    </a:p>
                    <a:p>
                      <a:r>
                        <a:rPr lang="ru-RU" sz="11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17.03. 2021 14:30</a:t>
                      </a:r>
                      <a:endParaRPr lang="ru-RU" sz="11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ru-RU" sz="1200" b="0" u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</a:t>
                      </a:r>
                      <a:r>
                        <a:rPr lang="ru-RU" sz="12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-психолог</a:t>
                      </a:r>
                      <a:endParaRPr lang="ru-RU" sz="12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endParaRPr lang="ru-RU" sz="12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endParaRPr lang="ru-RU" sz="12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2" descr="C:\Users\Галина\Downloads\Слайды (4х3).eps"/>
          <p:cNvPicPr>
            <a:picLocks noChangeAspect="1" noChangeArrowheads="1"/>
          </p:cNvPicPr>
          <p:nvPr/>
        </p:nvPicPr>
        <p:blipFill>
          <a:blip r:embed="rId2" cstate="print"/>
          <a:srcRect r="61765" b="40087"/>
          <a:stretch>
            <a:fillRect/>
          </a:stretch>
        </p:blipFill>
        <p:spPr bwMode="auto">
          <a:xfrm>
            <a:off x="-16216" y="-20538"/>
            <a:ext cx="1800200" cy="158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031478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15616" y="1"/>
            <a:ext cx="7200800" cy="735806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«Развития движения «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-16216" y="-20538"/>
            <a:ext cx="9192681" cy="5135610"/>
            <a:chOff x="-36512" y="0"/>
            <a:chExt cx="9192681" cy="5135610"/>
          </a:xfrm>
        </p:grpSpPr>
        <p:pic>
          <p:nvPicPr>
            <p:cNvPr id="6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r="61765" b="40087"/>
            <a:stretch>
              <a:fillRect/>
            </a:stretch>
          </p:blipFill>
          <p:spPr bwMode="auto">
            <a:xfrm>
              <a:off x="-36512" y="0"/>
              <a:ext cx="1800200" cy="15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Галина\Downloads\Слайды (4х3).eps"/>
            <p:cNvPicPr>
              <a:picLocks noChangeAspect="1" noChangeArrowheads="1"/>
            </p:cNvPicPr>
            <p:nvPr/>
          </p:nvPicPr>
          <p:blipFill>
            <a:blip r:embed="rId2" cstate="print"/>
            <a:srcRect l="63726" t="52941"/>
            <a:stretch>
              <a:fillRect/>
            </a:stretch>
          </p:blipFill>
          <p:spPr bwMode="auto">
            <a:xfrm>
              <a:off x="6512995" y="3206803"/>
              <a:ext cx="2643174" cy="192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0"/>
            <a:ext cx="839753" cy="69954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7575"/>
            <a:ext cx="8352928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8DF6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«Кондитерское дело» 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площадки,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эксперта,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заданий,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ели, задачи, </a:t>
            </a:r>
          </a:p>
          <a:p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деятельности;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роблемы;</a:t>
            </a:r>
          </a:p>
          <a:p>
            <a:r>
              <a:rPr lang="ru-RU" sz="2000" b="1" dirty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008D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Главный эксперт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Карпунина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Е.Э.</a:t>
            </a:r>
          </a:p>
          <a:p>
            <a:pPr marL="0" indent="0">
              <a:buNone/>
            </a:pPr>
            <a:endParaRPr lang="ru-RU" sz="2000" b="1" dirty="0">
              <a:solidFill>
                <a:srgbClr val="008D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66177"/>
            <a:ext cx="2520280" cy="2305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6451486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мое выступление по ЕГЭ">
  <a:themeElements>
    <a:clrScheme name="мое выступление по ЕГЭ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мое выступление по ЕГЭ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е выступление по ЕГЭ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мое выступление по ЕГЭ">
  <a:themeElements>
    <a:clrScheme name="мое выступление по ЕГЭ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мое выступление по ЕГЭ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е выступление по ЕГЭ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мое выступление по ЕГЭ">
  <a:themeElements>
    <a:clrScheme name="мое выступление по ЕГЭ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мое выступление по ЕГЭ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е выступление по ЕГЭ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мое выступление по ЕГЭ">
  <a:themeElements>
    <a:clrScheme name="мое выступление по ЕГЭ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мое выступление по ЕГЭ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е выступление по ЕГЭ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мое выступление по ЕГЭ">
  <a:themeElements>
    <a:clrScheme name="мое выступление по ЕГЭ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мое выступление по ЕГЭ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е выступление по ЕГЭ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4_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5_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мое выступление по ЕГЭ">
  <a:themeElements>
    <a:clrScheme name="мое выступление по ЕГЭ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мое выступление по ЕГЭ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е выступление по ЕГЭ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мое выступление по ЕГЭ">
  <a:themeElements>
    <a:clrScheme name="мое выступление по ЕГЭ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мое выступление по ЕГЭ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е выступление по ЕГЭ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мое выступление по ЕГЭ">
  <a:themeElements>
    <a:clrScheme name="мое выступление по ЕГЭ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мое выступление по ЕГЭ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е выступление по ЕГЭ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е выступление по ЕГЭ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7193</TotalTime>
  <Words>1202</Words>
  <Application>Microsoft Office PowerPoint</Application>
  <PresentationFormat>Экран (16:9)</PresentationFormat>
  <Paragraphs>295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25</vt:i4>
      </vt:variant>
    </vt:vector>
  </HeadingPairs>
  <TitlesOfParts>
    <vt:vector size="39" baseType="lpstr">
      <vt:lpstr>Тема Office</vt:lpstr>
      <vt:lpstr>Легкий дым</vt:lpstr>
      <vt:lpstr>2_Легкий дым</vt:lpstr>
      <vt:lpstr>3_Легкий дым</vt:lpstr>
      <vt:lpstr>4_Легкий дым</vt:lpstr>
      <vt:lpstr>5_Легкий дым</vt:lpstr>
      <vt:lpstr>мое выступление по ЕГЭ</vt:lpstr>
      <vt:lpstr>1_мое выступление по ЕГЭ</vt:lpstr>
      <vt:lpstr>2_мое выступление по ЕГЭ</vt:lpstr>
      <vt:lpstr>3_мое выступление по ЕГЭ</vt:lpstr>
      <vt:lpstr>4_мое выступление по ЕГЭ</vt:lpstr>
      <vt:lpstr>5_мое выступление по ЕГЭ</vt:lpstr>
      <vt:lpstr>6_мое выступление по ЕГЭ</vt:lpstr>
      <vt:lpstr>7_мое выступление по ЕГЭ</vt:lpstr>
      <vt:lpstr>Слайд 1</vt:lpstr>
      <vt:lpstr>Слайд 2</vt:lpstr>
      <vt:lpstr>Слайд 3</vt:lpstr>
      <vt:lpstr>Распределение функциональных обязанностей в процессе подготовки к конкурсу профессионального мастерства</vt:lpstr>
      <vt:lpstr>Слайд 5</vt:lpstr>
      <vt:lpstr>Слайд 6</vt:lpstr>
      <vt:lpstr>Распределение функциональных обязанностей  в процессе подготовки к конкурсу профессионального мастерства «»</vt:lpstr>
      <vt:lpstr>Индивидуальный маршрут участника конкурса проф. мастерства</vt:lpstr>
      <vt:lpstr>Дорожная карта «Развития движения «Абилимпикс»</vt:lpstr>
      <vt:lpstr>Дорожная карта «Развития движения «Абилимпикс»</vt:lpstr>
      <vt:lpstr>Дорожная карта «Развития движения «Абилимпикс»</vt:lpstr>
      <vt:lpstr>Дорожная карта «Развития движения «Абилимпикс»</vt:lpstr>
      <vt:lpstr>Дорожная карта «Развития движения «Абилимпикс»</vt:lpstr>
      <vt:lpstr>Дорожная карта «Развития движения «Абилимпикс»</vt:lpstr>
      <vt:lpstr>Дорожная карта «Развития движения «Абилимпикс»</vt:lpstr>
      <vt:lpstr>Дорожная карта «Развития движения «Абилимпикс»</vt:lpstr>
      <vt:lpstr>Дорожная карта «Развития движения «Абилимпикс»</vt:lpstr>
      <vt:lpstr>Слайд 18</vt:lpstr>
      <vt:lpstr>Слайд 19</vt:lpstr>
      <vt:lpstr>Этапы психологического сопровождения</vt:lpstr>
      <vt:lpstr>Слайд 21</vt:lpstr>
      <vt:lpstr>Слайд 22</vt:lpstr>
      <vt:lpstr>Слайд 23</vt:lpstr>
      <vt:lpstr>Мы вместе помогаем нашим детям подготовиться к конкурсу</vt:lpstr>
      <vt:lpstr>«Когда мы держим голову высоко и говорим себе, что у нас всё хорошо,  мы своими положительными мыслями притягиваем в нашу жизнь благополучие».        К. Ниши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Годлевская Елена Владимировна</dc:creator>
  <cp:lastModifiedBy>KererOP</cp:lastModifiedBy>
  <cp:revision>514</cp:revision>
  <cp:lastPrinted>2021-03-03T07:56:05Z</cp:lastPrinted>
  <dcterms:modified xsi:type="dcterms:W3CDTF">2021-05-25T10:54:35Z</dcterms:modified>
</cp:coreProperties>
</file>